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60" r:id="rId2"/>
    <p:sldId id="792" r:id="rId3"/>
    <p:sldId id="1170" r:id="rId4"/>
    <p:sldId id="1171" r:id="rId5"/>
    <p:sldId id="1172" r:id="rId6"/>
    <p:sldId id="1176" r:id="rId7"/>
    <p:sldId id="1175" r:id="rId8"/>
    <p:sldId id="1174" r:id="rId9"/>
    <p:sldId id="1177" r:id="rId10"/>
    <p:sldId id="1178" r:id="rId11"/>
    <p:sldId id="1179" r:id="rId12"/>
    <p:sldId id="1180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420">
          <p15:clr>
            <a:srgbClr val="A4A3A4"/>
          </p15:clr>
        </p15:guide>
        <p15:guide id="4" orient="horz" pos="228">
          <p15:clr>
            <a:srgbClr val="A4A3A4"/>
          </p15:clr>
        </p15:guide>
        <p15:guide id="5" pos="5424">
          <p15:clr>
            <a:srgbClr val="A4A3A4"/>
          </p15:clr>
        </p15:guide>
        <p15:guide id="6" pos="2832">
          <p15:clr>
            <a:srgbClr val="A4A3A4"/>
          </p15:clr>
        </p15:guide>
        <p15:guide id="7" pos="2880">
          <p15:clr>
            <a:srgbClr val="A4A3A4"/>
          </p15:clr>
        </p15:guide>
        <p15:guide id="8" pos="336">
          <p15:clr>
            <a:srgbClr val="A4A3A4"/>
          </p15:clr>
        </p15:guide>
        <p15:guide id="9" pos="1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C4B"/>
    <a:srgbClr val="599300"/>
    <a:srgbClr val="4C7D00"/>
    <a:srgbClr val="6AAE00"/>
    <a:srgbClr val="19358A"/>
    <a:srgbClr val="343E48"/>
    <a:srgbClr val="254BBD"/>
    <a:srgbClr val="5296E6"/>
    <a:srgbClr val="048BE6"/>
    <a:srgbClr val="10AE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4422" autoAdjust="0"/>
  </p:normalViewPr>
  <p:slideViewPr>
    <p:cSldViewPr>
      <p:cViewPr varScale="1">
        <p:scale>
          <a:sx n="268" d="100"/>
          <a:sy n="268" d="100"/>
        </p:scale>
        <p:origin x="608" y="192"/>
      </p:cViewPr>
      <p:guideLst>
        <p:guide orient="horz" pos="2148"/>
        <p:guide orient="horz" pos="1188"/>
        <p:guide orient="horz" pos="420"/>
        <p:guide orient="horz" pos="228"/>
        <p:guide pos="5424"/>
        <p:guide pos="2832"/>
        <p:guide pos="2880"/>
        <p:guide pos="336"/>
        <p:guide pos="1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042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Calibri"/>
              </a:rPr>
              <a:t>10/25/23</a:t>
            </a:fld>
            <a:endParaRPr lang="en-US" dirty="0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Calibri"/>
              </a:rPr>
              <a:t>‹Nº›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7D7D0FC4-79A4-4CD6-9D21-6D2AFDDF42EC}" type="datetimeFigureOut">
              <a:rPr lang="en-JM" smtClean="0"/>
              <a:pPr/>
              <a:t>25/10/2023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FEA829E4-7B8F-48ED-BCF8-1C0A3C644052}" type="slidenum">
              <a:rPr lang="en-JM" smtClean="0"/>
              <a:pPr/>
              <a:t>‹Nº›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306630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1117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2B267F7-33E3-08E2-477A-C7301E45EC29}"/>
              </a:ext>
            </a:extLst>
          </p:cNvPr>
          <p:cNvSpPr/>
          <p:nvPr userDrawn="1"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1961CD-0340-C5CC-4B86-5BBA352CFCDA}"/>
              </a:ext>
            </a:extLst>
          </p:cNvPr>
          <p:cNvSpPr txBox="1">
            <a:spLocks/>
          </p:cNvSpPr>
          <p:nvPr userDrawn="1"/>
        </p:nvSpPr>
        <p:spPr>
          <a:xfrm>
            <a:off x="5562600" y="133350"/>
            <a:ext cx="3429000" cy="3238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 pitchFamily="34" charset="0"/>
              <a:buNone/>
            </a:pPr>
            <a:r>
              <a:rPr lang="es-ES" sz="1050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Madrid JS</a:t>
            </a:r>
          </a:p>
          <a:p>
            <a:pPr marL="0" indent="0" algn="r">
              <a:lnSpc>
                <a:spcPts val="1460"/>
              </a:lnSpc>
              <a:buFont typeface="Arial" pitchFamily="34" charset="0"/>
              <a:buNone/>
            </a:pPr>
            <a:r>
              <a:rPr lang="es-ES" sz="900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Inversión de Control de Código en JavaScript</a:t>
            </a:r>
          </a:p>
        </p:txBody>
      </p:sp>
    </p:spTree>
    <p:extLst>
      <p:ext uri="{BB962C8B-B14F-4D97-AF65-F5344CB8AC3E}">
        <p14:creationId xmlns:p14="http://schemas.microsoft.com/office/powerpoint/2010/main" val="4001571455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056561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056561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transition spd="slow">
    <p:pull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43E48"/>
          </a:solidFill>
          <a:latin typeface="Roboto Light"/>
          <a:ea typeface="Calibri"/>
          <a:cs typeface="Roboto Ligh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rgbClr val="B4B4B4"/>
          </a:solidFill>
          <a:latin typeface="Roboto Light"/>
          <a:ea typeface="+mn-ea"/>
          <a:cs typeface="Roboto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rgbClr val="B4B4B4"/>
          </a:solidFill>
          <a:latin typeface="Roboto Light"/>
          <a:ea typeface="+mn-ea"/>
          <a:cs typeface="Roboto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rgbClr val="B4B4B4"/>
          </a:solidFill>
          <a:latin typeface="Roboto Light"/>
          <a:ea typeface="+mn-ea"/>
          <a:cs typeface="Roboto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rgbClr val="B4B4B4"/>
          </a:solidFill>
          <a:latin typeface="Roboto Light"/>
          <a:ea typeface="+mn-ea"/>
          <a:cs typeface="Roboto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rgbClr val="B4B4B4"/>
          </a:solidFill>
          <a:latin typeface="Roboto Light"/>
          <a:ea typeface="+mn-ea"/>
          <a:cs typeface="Roboto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onentes. Modelos de Componente.Apr 1st, 2017">
            <a:extLst>
              <a:ext uri="{FF2B5EF4-FFF2-40B4-BE49-F238E27FC236}">
                <a16:creationId xmlns:a16="http://schemas.microsoft.com/office/drawing/2014/main" id="{E971B74F-6C40-C86F-C29F-EF114DFF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58D3B16-2976-64F1-FE91-760AA3A103B5}"/>
              </a:ext>
            </a:extLst>
          </p:cNvPr>
          <p:cNvSpPr/>
          <p:nvPr/>
        </p:nvSpPr>
        <p:spPr>
          <a:xfrm flipH="1">
            <a:off x="5410200" y="0"/>
            <a:ext cx="37338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lt1"/>
                </a:solidFill>
              </a:rPr>
              <a:t>+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E53B3BF-D1B0-31E3-27D6-7E2EBA97EBC0}"/>
              </a:ext>
            </a:extLst>
          </p:cNvPr>
          <p:cNvSpPr txBox="1">
            <a:spLocks/>
          </p:cNvSpPr>
          <p:nvPr/>
        </p:nvSpPr>
        <p:spPr>
          <a:xfrm>
            <a:off x="6324600" y="3486150"/>
            <a:ext cx="2286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 Vélez Reyes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1D97C0-DA69-8A52-63A3-05D04029DC45}"/>
              </a:ext>
            </a:extLst>
          </p:cNvPr>
          <p:cNvSpPr txBox="1">
            <a:spLocks/>
          </p:cNvSpPr>
          <p:nvPr/>
        </p:nvSpPr>
        <p:spPr>
          <a:xfrm>
            <a:off x="6324600" y="3795712"/>
            <a:ext cx="2667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@javiervelezreye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javier.velez.reyes@gmail.com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09AFF888-DC70-F80E-F98E-72C66C3C9D63}"/>
              </a:ext>
            </a:extLst>
          </p:cNvPr>
          <p:cNvSpPr txBox="1"/>
          <p:nvPr/>
        </p:nvSpPr>
        <p:spPr>
          <a:xfrm>
            <a:off x="381000" y="1047750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4400" dirty="0">
                <a:solidFill>
                  <a:schemeClr val="bg1"/>
                </a:solidFill>
                <a:latin typeface="+mn-lt"/>
              </a:rPr>
              <a:t>Madrid JS</a:t>
            </a:r>
            <a:endParaRPr lang="es-ES_tradnl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231294F-173C-17EE-87A4-8CAD6B7D4BB5}"/>
              </a:ext>
            </a:extLst>
          </p:cNvPr>
          <p:cNvSpPr/>
          <p:nvPr/>
        </p:nvSpPr>
        <p:spPr>
          <a:xfrm>
            <a:off x="4648200" y="2952750"/>
            <a:ext cx="1525181" cy="1524000"/>
          </a:xfrm>
          <a:prstGeom prst="roundRect">
            <a:avLst>
              <a:gd name="adj" fmla="val 50000"/>
            </a:avLst>
          </a:prstGeom>
          <a:blipFill rotWithShape="1">
            <a:blip r:embed="rId4"/>
            <a:srcRect/>
            <a:stretch>
              <a:fillRect l="-17074" r="-31970"/>
            </a:stretch>
          </a:blipFill>
          <a:ln w="38100" cmpd="sng">
            <a:solidFill>
              <a:srgbClr val="2B3C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0178F4B-5A46-FE31-FB76-5A039D88314E}"/>
              </a:ext>
            </a:extLst>
          </p:cNvPr>
          <p:cNvSpPr txBox="1"/>
          <p:nvPr/>
        </p:nvSpPr>
        <p:spPr>
          <a:xfrm>
            <a:off x="381000" y="196215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2400" dirty="0">
                <a:solidFill>
                  <a:schemeClr val="bg1"/>
                </a:solidFill>
                <a:latin typeface="+mn-lt"/>
              </a:rPr>
              <a:t>Inversión de Control de Código en JavaScript</a:t>
            </a:r>
            <a:endParaRPr lang="es-ES_tradnl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9B7EF9-BAB8-7504-968A-9E9A054BF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7" t="25583" r="7832" b="26007"/>
          <a:stretch/>
        </p:blipFill>
        <p:spPr>
          <a:xfrm>
            <a:off x="6260952" y="275906"/>
            <a:ext cx="2226832" cy="6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358820" y="845346"/>
            <a:ext cx="2426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Workshop III</a:t>
            </a:r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C370791E-C5DB-599D-ECB8-707B304ED2B8}"/>
              </a:ext>
            </a:extLst>
          </p:cNvPr>
          <p:cNvGrpSpPr/>
          <p:nvPr/>
        </p:nvGrpSpPr>
        <p:grpSpPr>
          <a:xfrm>
            <a:off x="568022" y="2414294"/>
            <a:ext cx="8007956" cy="1522283"/>
            <a:chOff x="263279" y="2414294"/>
            <a:chExt cx="8007956" cy="1522283"/>
          </a:xfrm>
        </p:grpSpPr>
        <p:grpSp>
          <p:nvGrpSpPr>
            <p:cNvPr id="52" name="Agrupar 87">
              <a:extLst>
                <a:ext uri="{FF2B5EF4-FFF2-40B4-BE49-F238E27FC236}">
                  <a16:creationId xmlns:a16="http://schemas.microsoft.com/office/drawing/2014/main" id="{55535897-6235-F187-5117-0DF070BDBE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87305" y="2601044"/>
              <a:ext cx="451248" cy="252000"/>
              <a:chOff x="1900541" y="4077072"/>
              <a:chExt cx="484476" cy="288032"/>
            </a:xfrm>
          </p:grpSpPr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84113155-F378-2A57-C865-844EF03D9407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ectángulo 53">
                <a:extLst>
                  <a:ext uri="{FF2B5EF4-FFF2-40B4-BE49-F238E27FC236}">
                    <a16:creationId xmlns:a16="http://schemas.microsoft.com/office/drawing/2014/main" id="{8211D1FC-D84F-A21D-B562-8E3DF50A0021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F166A775-7333-35FD-2995-E2FACF4094D3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6" name="Agrupar 87">
              <a:extLst>
                <a:ext uri="{FF2B5EF4-FFF2-40B4-BE49-F238E27FC236}">
                  <a16:creationId xmlns:a16="http://schemas.microsoft.com/office/drawing/2014/main" id="{06CC2F04-4BC2-34B1-2CC5-410AC049992C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5518076" y="2599597"/>
              <a:ext cx="451248" cy="252000"/>
              <a:chOff x="1900541" y="4077072"/>
              <a:chExt cx="484476" cy="288032"/>
            </a:xfrm>
          </p:grpSpPr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9BDE8431-2A85-2358-CA45-ADF3954399AC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id="{C703D52B-8531-5501-3E40-0B4AF239F183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55F6C76B-3635-4561-85C7-FF0B068287FF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4" name="Conector curvado 179">
              <a:extLst>
                <a:ext uri="{FF2B5EF4-FFF2-40B4-BE49-F238E27FC236}">
                  <a16:creationId xmlns:a16="http://schemas.microsoft.com/office/drawing/2014/main" id="{76998F19-2423-866F-1514-03CADFB3B5C9}"/>
                </a:ext>
              </a:extLst>
            </p:cNvPr>
            <p:cNvCxnSpPr>
              <a:cxnSpLocks/>
            </p:cNvCxnSpPr>
            <p:nvPr/>
          </p:nvCxnSpPr>
          <p:spPr>
            <a:xfrm>
              <a:off x="3865383" y="2727044"/>
              <a:ext cx="1576493" cy="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Marcador de texto 1">
              <a:extLst>
                <a:ext uri="{FF2B5EF4-FFF2-40B4-BE49-F238E27FC236}">
                  <a16:creationId xmlns:a16="http://schemas.microsoft.com/office/drawing/2014/main" id="{080BEA3F-96A4-577F-D109-F1D2F5C471FD}"/>
                </a:ext>
              </a:extLst>
            </p:cNvPr>
            <p:cNvSpPr txBox="1">
              <a:spLocks/>
            </p:cNvSpPr>
            <p:nvPr/>
          </p:nvSpPr>
          <p:spPr>
            <a:xfrm>
              <a:off x="3352800" y="2415787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/>
                  </a:solidFill>
                </a:rPr>
                <a:t>Worker</a:t>
              </a:r>
            </a:p>
          </p:txBody>
        </p:sp>
        <p:sp>
          <p:nvSpPr>
            <p:cNvPr id="68" name="Marcador de texto 1">
              <a:extLst>
                <a:ext uri="{FF2B5EF4-FFF2-40B4-BE49-F238E27FC236}">
                  <a16:creationId xmlns:a16="http://schemas.microsoft.com/office/drawing/2014/main" id="{34FA2B31-BF76-08F1-47C1-743B0C77D416}"/>
                </a:ext>
              </a:extLst>
            </p:cNvPr>
            <p:cNvSpPr txBox="1">
              <a:spLocks/>
            </p:cNvSpPr>
            <p:nvPr/>
          </p:nvSpPr>
          <p:spPr>
            <a:xfrm>
              <a:off x="5387493" y="2415787"/>
              <a:ext cx="684302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/>
                  </a:solidFill>
                </a:rPr>
                <a:t>Workers</a:t>
              </a:r>
            </a:p>
          </p:txBody>
        </p:sp>
        <p:grpSp>
          <p:nvGrpSpPr>
            <p:cNvPr id="69" name="Agrupar 87">
              <a:extLst>
                <a:ext uri="{FF2B5EF4-FFF2-40B4-BE49-F238E27FC236}">
                  <a16:creationId xmlns:a16="http://schemas.microsoft.com/office/drawing/2014/main" id="{0635A683-17DA-6BEB-8E86-00C4190D0BEC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727876" y="2599597"/>
              <a:ext cx="451248" cy="252000"/>
              <a:chOff x="1900541" y="4077072"/>
              <a:chExt cx="484476" cy="288032"/>
            </a:xfrm>
          </p:grpSpPr>
          <p:sp>
            <p:nvSpPr>
              <p:cNvPr id="70" name="Rectángulo 69">
                <a:extLst>
                  <a:ext uri="{FF2B5EF4-FFF2-40B4-BE49-F238E27FC236}">
                    <a16:creationId xmlns:a16="http://schemas.microsoft.com/office/drawing/2014/main" id="{EA8ED653-2C28-9DA0-2A76-4113F64B17E7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ctángulo 70">
                <a:extLst>
                  <a:ext uri="{FF2B5EF4-FFF2-40B4-BE49-F238E27FC236}">
                    <a16:creationId xmlns:a16="http://schemas.microsoft.com/office/drawing/2014/main" id="{527B2604-0D55-7BE3-AF3F-C76C5C6FFA10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Rectángulo 71">
                <a:extLst>
                  <a:ext uri="{FF2B5EF4-FFF2-40B4-BE49-F238E27FC236}">
                    <a16:creationId xmlns:a16="http://schemas.microsoft.com/office/drawing/2014/main" id="{266BC984-77E8-13F8-5395-8677E4DEBD74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7" name="Conector curvado 179">
              <a:extLst>
                <a:ext uri="{FF2B5EF4-FFF2-40B4-BE49-F238E27FC236}">
                  <a16:creationId xmlns:a16="http://schemas.microsoft.com/office/drawing/2014/main" id="{3CD68300-5558-C3CF-E3BF-89AB712CA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795" y="2724150"/>
              <a:ext cx="1576493" cy="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dash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Marcador de texto 1">
              <a:extLst>
                <a:ext uri="{FF2B5EF4-FFF2-40B4-BE49-F238E27FC236}">
                  <a16:creationId xmlns:a16="http://schemas.microsoft.com/office/drawing/2014/main" id="{731BD12B-5286-1BED-D3EE-02E69A58C4CF}"/>
                </a:ext>
              </a:extLst>
            </p:cNvPr>
            <p:cNvSpPr txBox="1">
              <a:spLocks/>
            </p:cNvSpPr>
            <p:nvPr/>
          </p:nvSpPr>
          <p:spPr>
            <a:xfrm>
              <a:off x="7586933" y="2420390"/>
              <a:ext cx="684302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/>
                  </a:solidFill>
                </a:rPr>
                <a:t>Workshop</a:t>
              </a:r>
            </a:p>
          </p:txBody>
        </p:sp>
        <p:sp>
          <p:nvSpPr>
            <p:cNvPr id="83" name="Rombo 82">
              <a:extLst>
                <a:ext uri="{FF2B5EF4-FFF2-40B4-BE49-F238E27FC236}">
                  <a16:creationId xmlns:a16="http://schemas.microsoft.com/office/drawing/2014/main" id="{97C3E894-3484-C9A3-C25D-4A98CADECD6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59404" y="2669764"/>
              <a:ext cx="72000" cy="114574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Marcador de texto 1">
              <a:extLst>
                <a:ext uri="{FF2B5EF4-FFF2-40B4-BE49-F238E27FC236}">
                  <a16:creationId xmlns:a16="http://schemas.microsoft.com/office/drawing/2014/main" id="{A0E99BFF-B992-9672-4845-4991A88F82D2}"/>
                </a:ext>
              </a:extLst>
            </p:cNvPr>
            <p:cNvSpPr txBox="1">
              <a:spLocks/>
            </p:cNvSpPr>
            <p:nvPr/>
          </p:nvSpPr>
          <p:spPr>
            <a:xfrm>
              <a:off x="6923468" y="2528241"/>
              <a:ext cx="684302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>
                      <a:lumMod val="75000"/>
                    </a:schemeClr>
                  </a:solidFill>
                </a:rPr>
                <a:t>use</a:t>
              </a:r>
            </a:p>
          </p:txBody>
        </p: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2CD486FF-DDCC-CB06-EBA7-E529266A1242}"/>
                </a:ext>
              </a:extLst>
            </p:cNvPr>
            <p:cNvGrpSpPr/>
            <p:nvPr/>
          </p:nvGrpSpPr>
          <p:grpSpPr>
            <a:xfrm>
              <a:off x="4541022" y="2887159"/>
              <a:ext cx="2330711" cy="1049418"/>
              <a:chOff x="4541022" y="2887159"/>
              <a:chExt cx="2330711" cy="1049418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4594B67F-D5E6-B2BD-6617-E3FECAEEE31B}"/>
                  </a:ext>
                </a:extLst>
              </p:cNvPr>
              <p:cNvGrpSpPr/>
              <p:nvPr/>
            </p:nvGrpSpPr>
            <p:grpSpPr>
              <a:xfrm>
                <a:off x="4879162" y="2887159"/>
                <a:ext cx="1646409" cy="564704"/>
                <a:chOff x="3836567" y="2887159"/>
                <a:chExt cx="1646409" cy="564704"/>
              </a:xfrm>
            </p:grpSpPr>
            <p:sp>
              <p:nvSpPr>
                <p:cNvPr id="24" name="Triángulo isósceles 576">
                  <a:extLst>
                    <a:ext uri="{FF2B5EF4-FFF2-40B4-BE49-F238E27FC236}">
                      <a16:creationId xmlns:a16="http://schemas.microsoft.com/office/drawing/2014/main" id="{1B84508A-2152-C024-A651-69243C5E7C7E}"/>
                    </a:ext>
                  </a:extLst>
                </p:cNvPr>
                <p:cNvSpPr/>
                <p:nvPr/>
              </p:nvSpPr>
              <p:spPr>
                <a:xfrm>
                  <a:off x="4615392" y="2887159"/>
                  <a:ext cx="117473" cy="8404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5" name="Conector curvado 179">
                  <a:extLst>
                    <a:ext uri="{FF2B5EF4-FFF2-40B4-BE49-F238E27FC236}">
                      <a16:creationId xmlns:a16="http://schemas.microsoft.com/office/drawing/2014/main" id="{61E16757-FC25-2AC8-EE13-2D05DCE95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76689" y="2893932"/>
                  <a:ext cx="0" cy="329753"/>
                </a:xfrm>
                <a:prstGeom prst="straightConnector1">
                  <a:avLst/>
                </a:prstGeom>
                <a:ln w="9525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curvado 179">
                  <a:extLst>
                    <a:ext uri="{FF2B5EF4-FFF2-40B4-BE49-F238E27FC236}">
                      <a16:creationId xmlns:a16="http://schemas.microsoft.com/office/drawing/2014/main" id="{4153F690-96D7-EDF4-61A6-B58BED37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653422" y="2622308"/>
                  <a:ext cx="12700" cy="1646409"/>
                </a:xfrm>
                <a:prstGeom prst="bentConnector3">
                  <a:avLst>
                    <a:gd name="adj1" fmla="val 1800000"/>
                  </a:avLst>
                </a:prstGeom>
                <a:ln w="9525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C53BD599-828A-4681-56AA-15A1738BBAA8}"/>
                  </a:ext>
                </a:extLst>
              </p:cNvPr>
              <p:cNvGrpSpPr/>
              <p:nvPr/>
            </p:nvGrpSpPr>
            <p:grpSpPr>
              <a:xfrm>
                <a:off x="4541022" y="3479377"/>
                <a:ext cx="684302" cy="457200"/>
                <a:chOff x="3450817" y="3867150"/>
                <a:chExt cx="684302" cy="457200"/>
              </a:xfrm>
            </p:grpSpPr>
            <p:grpSp>
              <p:nvGrpSpPr>
                <p:cNvPr id="42" name="Agrupar 87">
                  <a:extLst>
                    <a:ext uri="{FF2B5EF4-FFF2-40B4-BE49-F238E27FC236}">
                      <a16:creationId xmlns:a16="http://schemas.microsoft.com/office/drawing/2014/main" id="{D467B804-692D-7536-3B20-462890CB0A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H="1">
                  <a:off x="3581400" y="3867150"/>
                  <a:ext cx="451248" cy="252000"/>
                  <a:chOff x="1900541" y="4077072"/>
                  <a:chExt cx="484476" cy="288032"/>
                </a:xfrm>
              </p:grpSpPr>
              <p:sp>
                <p:nvSpPr>
                  <p:cNvPr id="44" name="Rectángulo 43">
                    <a:extLst>
                      <a:ext uri="{FF2B5EF4-FFF2-40B4-BE49-F238E27FC236}">
                        <a16:creationId xmlns:a16="http://schemas.microsoft.com/office/drawing/2014/main" id="{9C984877-871F-1961-9A83-CB8C42EEB2E4}"/>
                      </a:ext>
                    </a:extLst>
                  </p:cNvPr>
                  <p:cNvSpPr/>
                  <p:nvPr/>
                </p:nvSpPr>
                <p:spPr>
                  <a:xfrm>
                    <a:off x="1952969" y="4077072"/>
                    <a:ext cx="432048" cy="2880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5" name="Rectángulo 44">
                    <a:extLst>
                      <a:ext uri="{FF2B5EF4-FFF2-40B4-BE49-F238E27FC236}">
                        <a16:creationId xmlns:a16="http://schemas.microsoft.com/office/drawing/2014/main" id="{96925367-AD9A-F127-680A-CAED6EFD3EA7}"/>
                      </a:ext>
                    </a:extLst>
                  </p:cNvPr>
                  <p:cNvSpPr/>
                  <p:nvPr/>
                </p:nvSpPr>
                <p:spPr>
                  <a:xfrm>
                    <a:off x="1900541" y="4149080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6" name="Rectángulo 45">
                    <a:extLst>
                      <a:ext uri="{FF2B5EF4-FFF2-40B4-BE49-F238E27FC236}">
                        <a16:creationId xmlns:a16="http://schemas.microsoft.com/office/drawing/2014/main" id="{84BBB1D9-3491-EC13-A080-999148298DC7}"/>
                      </a:ext>
                    </a:extLst>
                  </p:cNvPr>
                  <p:cNvSpPr/>
                  <p:nvPr/>
                </p:nvSpPr>
                <p:spPr>
                  <a:xfrm>
                    <a:off x="1900541" y="4219434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3" name="Marcador de texto 1">
                  <a:extLst>
                    <a:ext uri="{FF2B5EF4-FFF2-40B4-BE49-F238E27FC236}">
                      <a16:creationId xmlns:a16="http://schemas.microsoft.com/office/drawing/2014/main" id="{7D372CDD-54D4-9178-5B06-E3AD15DF32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50817" y="4161540"/>
                  <a:ext cx="684302" cy="162810"/>
                </a:xfrm>
                <a:prstGeom prst="rect">
                  <a:avLst/>
                </a:prstGeom>
              </p:spPr>
              <p:txBody>
                <a:bodyPr tIns="0"/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None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s-ES" sz="900" dirty="0">
                      <a:solidFill>
                        <a:schemeClr val="bg1"/>
                      </a:solidFill>
                    </a:rPr>
                    <a:t>Workers X</a:t>
                  </a:r>
                </a:p>
              </p:txBody>
            </p:sp>
          </p:grpSp>
          <p:grpSp>
            <p:nvGrpSpPr>
              <p:cNvPr id="47" name="Grupo 46">
                <a:extLst>
                  <a:ext uri="{FF2B5EF4-FFF2-40B4-BE49-F238E27FC236}">
                    <a16:creationId xmlns:a16="http://schemas.microsoft.com/office/drawing/2014/main" id="{171E9D01-23FB-E207-75BA-267220FDD4D7}"/>
                  </a:ext>
                </a:extLst>
              </p:cNvPr>
              <p:cNvGrpSpPr/>
              <p:nvPr/>
            </p:nvGrpSpPr>
            <p:grpSpPr>
              <a:xfrm>
                <a:off x="6187431" y="3479377"/>
                <a:ext cx="684302" cy="457200"/>
                <a:chOff x="3450817" y="3867150"/>
                <a:chExt cx="684302" cy="457200"/>
              </a:xfrm>
            </p:grpSpPr>
            <p:grpSp>
              <p:nvGrpSpPr>
                <p:cNvPr id="48" name="Agrupar 87">
                  <a:extLst>
                    <a:ext uri="{FF2B5EF4-FFF2-40B4-BE49-F238E27FC236}">
                      <a16:creationId xmlns:a16="http://schemas.microsoft.com/office/drawing/2014/main" id="{7CD39F6F-773F-371D-F235-7C57ABEE818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H="1">
                  <a:off x="3581400" y="3867150"/>
                  <a:ext cx="451248" cy="252000"/>
                  <a:chOff x="1900541" y="4077072"/>
                  <a:chExt cx="484476" cy="288032"/>
                </a:xfrm>
              </p:grpSpPr>
              <p:sp>
                <p:nvSpPr>
                  <p:cNvPr id="50" name="Rectángulo 49">
                    <a:extLst>
                      <a:ext uri="{FF2B5EF4-FFF2-40B4-BE49-F238E27FC236}">
                        <a16:creationId xmlns:a16="http://schemas.microsoft.com/office/drawing/2014/main" id="{C48A16E5-7B6A-FC9A-1450-FB0E867D1694}"/>
                      </a:ext>
                    </a:extLst>
                  </p:cNvPr>
                  <p:cNvSpPr/>
                  <p:nvPr/>
                </p:nvSpPr>
                <p:spPr>
                  <a:xfrm>
                    <a:off x="1952969" y="4077072"/>
                    <a:ext cx="432048" cy="2880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1" name="Rectángulo 50">
                    <a:extLst>
                      <a:ext uri="{FF2B5EF4-FFF2-40B4-BE49-F238E27FC236}">
                        <a16:creationId xmlns:a16="http://schemas.microsoft.com/office/drawing/2014/main" id="{9D7F4443-1250-9960-EAAC-EDC3E3915162}"/>
                      </a:ext>
                    </a:extLst>
                  </p:cNvPr>
                  <p:cNvSpPr/>
                  <p:nvPr/>
                </p:nvSpPr>
                <p:spPr>
                  <a:xfrm>
                    <a:off x="1900541" y="4149080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0" name="Rectángulo 59">
                    <a:extLst>
                      <a:ext uri="{FF2B5EF4-FFF2-40B4-BE49-F238E27FC236}">
                        <a16:creationId xmlns:a16="http://schemas.microsoft.com/office/drawing/2014/main" id="{52813E6B-F202-6EC4-D0DA-BA45ED1B5790}"/>
                      </a:ext>
                    </a:extLst>
                  </p:cNvPr>
                  <p:cNvSpPr/>
                  <p:nvPr/>
                </p:nvSpPr>
                <p:spPr>
                  <a:xfrm>
                    <a:off x="1900541" y="4219434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9" name="Marcador de texto 1">
                  <a:extLst>
                    <a:ext uri="{FF2B5EF4-FFF2-40B4-BE49-F238E27FC236}">
                      <a16:creationId xmlns:a16="http://schemas.microsoft.com/office/drawing/2014/main" id="{6EE39313-DA9B-ABB5-9FD0-F5311AD586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50817" y="4161540"/>
                  <a:ext cx="684302" cy="162810"/>
                </a:xfrm>
                <a:prstGeom prst="rect">
                  <a:avLst/>
                </a:prstGeom>
              </p:spPr>
              <p:txBody>
                <a:bodyPr tIns="0"/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None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s-ES" sz="900" dirty="0">
                      <a:solidFill>
                        <a:schemeClr val="bg1"/>
                      </a:solidFill>
                    </a:rPr>
                    <a:t>Workers Y</a:t>
                  </a:r>
                </a:p>
              </p:txBody>
            </p:sp>
          </p:grpSp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BC3F95EE-1FCC-35AD-A950-9E5391F3E0D9}"/>
                </a:ext>
              </a:extLst>
            </p:cNvPr>
            <p:cNvGrpSpPr/>
            <p:nvPr/>
          </p:nvGrpSpPr>
          <p:grpSpPr>
            <a:xfrm flipH="1">
              <a:off x="1077160" y="2414294"/>
              <a:ext cx="2199440" cy="431207"/>
              <a:chOff x="332936" y="2326789"/>
              <a:chExt cx="2199440" cy="431207"/>
            </a:xfrm>
          </p:grpSpPr>
          <p:grpSp>
            <p:nvGrpSpPr>
              <p:cNvPr id="21" name="Agrupar 87">
                <a:extLst>
                  <a:ext uri="{FF2B5EF4-FFF2-40B4-BE49-F238E27FC236}">
                    <a16:creationId xmlns:a16="http://schemas.microsoft.com/office/drawing/2014/main" id="{49D698FA-F914-5295-B875-003832C09D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>
                <a:off x="1989017" y="2505996"/>
                <a:ext cx="451248" cy="252000"/>
                <a:chOff x="1900541" y="4077072"/>
                <a:chExt cx="484476" cy="288032"/>
              </a:xfrm>
            </p:grpSpPr>
            <p:sp>
              <p:nvSpPr>
                <p:cNvPr id="22" name="Rectángulo 21">
                  <a:extLst>
                    <a:ext uri="{FF2B5EF4-FFF2-40B4-BE49-F238E27FC236}">
                      <a16:creationId xmlns:a16="http://schemas.microsoft.com/office/drawing/2014/main" id="{4324E46E-5439-904F-400F-F02D46810BEB}"/>
                    </a:ext>
                  </a:extLst>
                </p:cNvPr>
                <p:cNvSpPr/>
                <p:nvPr/>
              </p:nvSpPr>
              <p:spPr>
                <a:xfrm>
                  <a:off x="1952969" y="4077072"/>
                  <a:ext cx="432048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0404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5261BC7B-5FF8-FBF7-A576-AC2984E463C8}"/>
                    </a:ext>
                  </a:extLst>
                </p:cNvPr>
                <p:cNvSpPr/>
                <p:nvPr/>
              </p:nvSpPr>
              <p:spPr>
                <a:xfrm>
                  <a:off x="1900541" y="4149080"/>
                  <a:ext cx="129615" cy="480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0404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Rectángulo 25">
                  <a:extLst>
                    <a:ext uri="{FF2B5EF4-FFF2-40B4-BE49-F238E27FC236}">
                      <a16:creationId xmlns:a16="http://schemas.microsoft.com/office/drawing/2014/main" id="{06704505-A065-DF24-5CC7-D19FB27120A4}"/>
                    </a:ext>
                  </a:extLst>
                </p:cNvPr>
                <p:cNvSpPr/>
                <p:nvPr/>
              </p:nvSpPr>
              <p:spPr>
                <a:xfrm>
                  <a:off x="1900541" y="4219434"/>
                  <a:ext cx="129615" cy="480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0404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7" name="Conector curvado 179">
                <a:extLst>
                  <a:ext uri="{FF2B5EF4-FFF2-40B4-BE49-F238E27FC236}">
                    <a16:creationId xmlns:a16="http://schemas.microsoft.com/office/drawing/2014/main" id="{A3D550B0-79FA-F01E-D170-EA2DCE813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36" y="2630549"/>
                <a:ext cx="1576493" cy="0"/>
              </a:xfrm>
              <a:prstGeom prst="straightConnector1">
                <a:avLst/>
              </a:prstGeom>
              <a:ln w="9525" cmpd="sng">
                <a:solidFill>
                  <a:schemeClr val="bg1"/>
                </a:solidFill>
                <a:prstDash val="dash"/>
                <a:headEnd type="none" w="med" len="med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Marcador de texto 1">
                <a:extLst>
                  <a:ext uri="{FF2B5EF4-FFF2-40B4-BE49-F238E27FC236}">
                    <a16:creationId xmlns:a16="http://schemas.microsoft.com/office/drawing/2014/main" id="{AFCB5619-0BC0-78EB-A5C0-079DC71558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8074" y="2326789"/>
                <a:ext cx="684302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/>
                <a:r>
                  <a:rPr lang="es-ES" sz="900" dirty="0">
                    <a:solidFill>
                      <a:schemeClr val="bg1"/>
                    </a:solidFill>
                  </a:rPr>
                  <a:t>Task</a:t>
                </a:r>
              </a:p>
            </p:txBody>
          </p:sp>
          <p:sp>
            <p:nvSpPr>
              <p:cNvPr id="29" name="Marcador de texto 1">
                <a:extLst>
                  <a:ext uri="{FF2B5EF4-FFF2-40B4-BE49-F238E27FC236}">
                    <a16:creationId xmlns:a16="http://schemas.microsoft.com/office/drawing/2014/main" id="{93A46E92-D779-82C4-B5EE-EB8FC9CCB9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936" y="2434640"/>
                <a:ext cx="684302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use</a:t>
                </a:r>
              </a:p>
            </p:txBody>
          </p:sp>
        </p:grp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FAE8F17C-D23D-5A57-51D2-3E0DF39EA866}"/>
                </a:ext>
              </a:extLst>
            </p:cNvPr>
            <p:cNvGrpSpPr/>
            <p:nvPr/>
          </p:nvGrpSpPr>
          <p:grpSpPr>
            <a:xfrm>
              <a:off x="263279" y="2887159"/>
              <a:ext cx="2330711" cy="1049418"/>
              <a:chOff x="4541022" y="2887159"/>
              <a:chExt cx="2330711" cy="1049418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2AED7867-B694-CFB0-002E-AAFACC651DCA}"/>
                  </a:ext>
                </a:extLst>
              </p:cNvPr>
              <p:cNvGrpSpPr/>
              <p:nvPr/>
            </p:nvGrpSpPr>
            <p:grpSpPr>
              <a:xfrm>
                <a:off x="4879162" y="2887159"/>
                <a:ext cx="1646409" cy="564704"/>
                <a:chOff x="3836567" y="2887159"/>
                <a:chExt cx="1646409" cy="564704"/>
              </a:xfrm>
            </p:grpSpPr>
            <p:sp>
              <p:nvSpPr>
                <p:cNvPr id="75" name="Triángulo isósceles 576">
                  <a:extLst>
                    <a:ext uri="{FF2B5EF4-FFF2-40B4-BE49-F238E27FC236}">
                      <a16:creationId xmlns:a16="http://schemas.microsoft.com/office/drawing/2014/main" id="{62FB87DE-46EC-58CB-7E20-94E17ACB7D96}"/>
                    </a:ext>
                  </a:extLst>
                </p:cNvPr>
                <p:cNvSpPr/>
                <p:nvPr/>
              </p:nvSpPr>
              <p:spPr>
                <a:xfrm>
                  <a:off x="4615392" y="2887159"/>
                  <a:ext cx="117473" cy="8404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2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6" name="Conector curvado 179">
                  <a:extLst>
                    <a:ext uri="{FF2B5EF4-FFF2-40B4-BE49-F238E27FC236}">
                      <a16:creationId xmlns:a16="http://schemas.microsoft.com/office/drawing/2014/main" id="{DA51F6AB-9A9E-E8B5-84D2-0BF9E6B31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76689" y="2893932"/>
                  <a:ext cx="0" cy="329753"/>
                </a:xfrm>
                <a:prstGeom prst="straightConnector1">
                  <a:avLst/>
                </a:prstGeom>
                <a:ln w="9525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curvado 179">
                  <a:extLst>
                    <a:ext uri="{FF2B5EF4-FFF2-40B4-BE49-F238E27FC236}">
                      <a16:creationId xmlns:a16="http://schemas.microsoft.com/office/drawing/2014/main" id="{0A09FD63-6E41-4F19-45E5-28D70C5B1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653422" y="2622308"/>
                  <a:ext cx="12700" cy="1646409"/>
                </a:xfrm>
                <a:prstGeom prst="bentConnector3">
                  <a:avLst>
                    <a:gd name="adj1" fmla="val 1800000"/>
                  </a:avLst>
                </a:prstGeom>
                <a:ln w="9525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9D690074-D253-097E-1ABE-4756C28997CE}"/>
                  </a:ext>
                </a:extLst>
              </p:cNvPr>
              <p:cNvGrpSpPr/>
              <p:nvPr/>
            </p:nvGrpSpPr>
            <p:grpSpPr>
              <a:xfrm>
                <a:off x="4541022" y="3479377"/>
                <a:ext cx="684302" cy="457200"/>
                <a:chOff x="3450817" y="3867150"/>
                <a:chExt cx="684302" cy="457200"/>
              </a:xfrm>
            </p:grpSpPr>
            <p:grpSp>
              <p:nvGrpSpPr>
                <p:cNvPr id="63" name="Agrupar 87">
                  <a:extLst>
                    <a:ext uri="{FF2B5EF4-FFF2-40B4-BE49-F238E27FC236}">
                      <a16:creationId xmlns:a16="http://schemas.microsoft.com/office/drawing/2014/main" id="{9FFE52A9-D710-26A5-9CF6-3EA7A53B6C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H="1">
                  <a:off x="3581400" y="3867150"/>
                  <a:ext cx="451248" cy="252000"/>
                  <a:chOff x="1900541" y="4077072"/>
                  <a:chExt cx="484476" cy="288032"/>
                </a:xfrm>
              </p:grpSpPr>
              <p:sp>
                <p:nvSpPr>
                  <p:cNvPr id="66" name="Rectángulo 65">
                    <a:extLst>
                      <a:ext uri="{FF2B5EF4-FFF2-40B4-BE49-F238E27FC236}">
                        <a16:creationId xmlns:a16="http://schemas.microsoft.com/office/drawing/2014/main" id="{10C4B05F-E714-FA59-1C65-C1AA6EF21612}"/>
                      </a:ext>
                    </a:extLst>
                  </p:cNvPr>
                  <p:cNvSpPr/>
                  <p:nvPr/>
                </p:nvSpPr>
                <p:spPr>
                  <a:xfrm>
                    <a:off x="1952969" y="4077072"/>
                    <a:ext cx="432048" cy="2880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3" name="Rectángulo 72">
                    <a:extLst>
                      <a:ext uri="{FF2B5EF4-FFF2-40B4-BE49-F238E27FC236}">
                        <a16:creationId xmlns:a16="http://schemas.microsoft.com/office/drawing/2014/main" id="{E3862727-8877-D91E-6D18-F8B10C527851}"/>
                      </a:ext>
                    </a:extLst>
                  </p:cNvPr>
                  <p:cNvSpPr/>
                  <p:nvPr/>
                </p:nvSpPr>
                <p:spPr>
                  <a:xfrm>
                    <a:off x="1900541" y="4149080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4" name="Rectángulo 73">
                    <a:extLst>
                      <a:ext uri="{FF2B5EF4-FFF2-40B4-BE49-F238E27FC236}">
                        <a16:creationId xmlns:a16="http://schemas.microsoft.com/office/drawing/2014/main" id="{F69BF4B6-3051-653E-C9F9-CADC8A93B577}"/>
                      </a:ext>
                    </a:extLst>
                  </p:cNvPr>
                  <p:cNvSpPr/>
                  <p:nvPr/>
                </p:nvSpPr>
                <p:spPr>
                  <a:xfrm>
                    <a:off x="1900541" y="4219434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5" name="Marcador de texto 1">
                  <a:extLst>
                    <a:ext uri="{FF2B5EF4-FFF2-40B4-BE49-F238E27FC236}">
                      <a16:creationId xmlns:a16="http://schemas.microsoft.com/office/drawing/2014/main" id="{8935751C-4C83-31EB-A11C-4395C1D61BA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50817" y="4161540"/>
                  <a:ext cx="684302" cy="162810"/>
                </a:xfrm>
                <a:prstGeom prst="rect">
                  <a:avLst/>
                </a:prstGeom>
              </p:spPr>
              <p:txBody>
                <a:bodyPr tIns="0"/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None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s-ES" sz="900" dirty="0">
                      <a:solidFill>
                        <a:schemeClr val="bg1"/>
                      </a:solidFill>
                    </a:rPr>
                    <a:t>Task X</a:t>
                  </a:r>
                </a:p>
              </p:txBody>
            </p:sp>
          </p:grp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FD942F20-66F3-004A-A5F3-52749CB04824}"/>
                  </a:ext>
                </a:extLst>
              </p:cNvPr>
              <p:cNvGrpSpPr/>
              <p:nvPr/>
            </p:nvGrpSpPr>
            <p:grpSpPr>
              <a:xfrm>
                <a:off x="6187431" y="3479377"/>
                <a:ext cx="684302" cy="457200"/>
                <a:chOff x="3450817" y="3867150"/>
                <a:chExt cx="684302" cy="457200"/>
              </a:xfrm>
            </p:grpSpPr>
            <p:grpSp>
              <p:nvGrpSpPr>
                <p:cNvPr id="36" name="Agrupar 87">
                  <a:extLst>
                    <a:ext uri="{FF2B5EF4-FFF2-40B4-BE49-F238E27FC236}">
                      <a16:creationId xmlns:a16="http://schemas.microsoft.com/office/drawing/2014/main" id="{D3996E9F-4AB7-F1D4-34EB-9CB67E262E1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H="1">
                  <a:off x="3581400" y="3867150"/>
                  <a:ext cx="451248" cy="252000"/>
                  <a:chOff x="1900541" y="4077072"/>
                  <a:chExt cx="484476" cy="288032"/>
                </a:xfrm>
              </p:grpSpPr>
              <p:sp>
                <p:nvSpPr>
                  <p:cNvPr id="38" name="Rectángulo 37">
                    <a:extLst>
                      <a:ext uri="{FF2B5EF4-FFF2-40B4-BE49-F238E27FC236}">
                        <a16:creationId xmlns:a16="http://schemas.microsoft.com/office/drawing/2014/main" id="{91B236C9-AAA2-93D7-BCDE-E6921F6240C0}"/>
                      </a:ext>
                    </a:extLst>
                  </p:cNvPr>
                  <p:cNvSpPr/>
                  <p:nvPr/>
                </p:nvSpPr>
                <p:spPr>
                  <a:xfrm>
                    <a:off x="1952969" y="4077072"/>
                    <a:ext cx="432048" cy="2880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9" name="Rectángulo 38">
                    <a:extLst>
                      <a:ext uri="{FF2B5EF4-FFF2-40B4-BE49-F238E27FC236}">
                        <a16:creationId xmlns:a16="http://schemas.microsoft.com/office/drawing/2014/main" id="{76823B84-39ED-6358-419E-DB8E79212631}"/>
                      </a:ext>
                    </a:extLst>
                  </p:cNvPr>
                  <p:cNvSpPr/>
                  <p:nvPr/>
                </p:nvSpPr>
                <p:spPr>
                  <a:xfrm>
                    <a:off x="1900541" y="4149080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2" name="Rectángulo 61">
                    <a:extLst>
                      <a:ext uri="{FF2B5EF4-FFF2-40B4-BE49-F238E27FC236}">
                        <a16:creationId xmlns:a16="http://schemas.microsoft.com/office/drawing/2014/main" id="{AFAB1305-18DF-4D09-7FAA-4FF7AB4A16F6}"/>
                      </a:ext>
                    </a:extLst>
                  </p:cNvPr>
                  <p:cNvSpPr/>
                  <p:nvPr/>
                </p:nvSpPr>
                <p:spPr>
                  <a:xfrm>
                    <a:off x="1900541" y="4219434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7" name="Marcador de texto 1">
                  <a:extLst>
                    <a:ext uri="{FF2B5EF4-FFF2-40B4-BE49-F238E27FC236}">
                      <a16:creationId xmlns:a16="http://schemas.microsoft.com/office/drawing/2014/main" id="{A0F699E3-8E84-A479-A28F-551CC7DFBAF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50817" y="4161540"/>
                  <a:ext cx="684302" cy="162810"/>
                </a:xfrm>
                <a:prstGeom prst="rect">
                  <a:avLst/>
                </a:prstGeom>
              </p:spPr>
              <p:txBody>
                <a:bodyPr tIns="0"/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None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s-ES" sz="900" dirty="0">
                      <a:solidFill>
                        <a:schemeClr val="bg1"/>
                      </a:solidFill>
                    </a:rPr>
                    <a:t>Task Y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2837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rupo 1088">
            <a:extLst>
              <a:ext uri="{FF2B5EF4-FFF2-40B4-BE49-F238E27FC236}">
                <a16:creationId xmlns:a16="http://schemas.microsoft.com/office/drawing/2014/main" id="{53153B93-29CA-4FCA-FD63-6F856DB74AE3}"/>
              </a:ext>
            </a:extLst>
          </p:cNvPr>
          <p:cNvGrpSpPr/>
          <p:nvPr/>
        </p:nvGrpSpPr>
        <p:grpSpPr>
          <a:xfrm>
            <a:off x="1673950" y="1380357"/>
            <a:ext cx="5871404" cy="3324993"/>
            <a:chOff x="1673950" y="1181040"/>
            <a:chExt cx="5871404" cy="3324993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A6889314-7B21-1F94-A6D5-55EDF8D76A3F}"/>
                </a:ext>
              </a:extLst>
            </p:cNvPr>
            <p:cNvSpPr/>
            <p:nvPr/>
          </p:nvSpPr>
          <p:spPr>
            <a:xfrm>
              <a:off x="3145146" y="2292634"/>
              <a:ext cx="1441116" cy="73223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0894329-20AF-900D-31A3-8C0BDB30FB6D}"/>
                </a:ext>
              </a:extLst>
            </p:cNvPr>
            <p:cNvSpPr/>
            <p:nvPr/>
          </p:nvSpPr>
          <p:spPr>
            <a:xfrm>
              <a:off x="3145146" y="3056040"/>
              <a:ext cx="4391972" cy="701539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CF201C42-1399-09B2-1426-DE404714E534}"/>
                </a:ext>
              </a:extLst>
            </p:cNvPr>
            <p:cNvSpPr/>
            <p:nvPr/>
          </p:nvSpPr>
          <p:spPr>
            <a:xfrm>
              <a:off x="4616606" y="2292634"/>
              <a:ext cx="2920510" cy="73223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5E4B2DDE-EECB-0F8F-6774-7881646B26F8}"/>
                </a:ext>
              </a:extLst>
            </p:cNvPr>
            <p:cNvSpPr/>
            <p:nvPr/>
          </p:nvSpPr>
          <p:spPr>
            <a:xfrm>
              <a:off x="1673950" y="3056040"/>
              <a:ext cx="1441116" cy="70154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06101FA4-EF01-D2D0-21B8-83E75919E879}"/>
                </a:ext>
              </a:extLst>
            </p:cNvPr>
            <p:cNvSpPr/>
            <p:nvPr/>
          </p:nvSpPr>
          <p:spPr>
            <a:xfrm>
              <a:off x="1673950" y="1561325"/>
              <a:ext cx="4384040" cy="697938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46" name="Marcador de texto 1">
              <a:extLst>
                <a:ext uri="{FF2B5EF4-FFF2-40B4-BE49-F238E27FC236}">
                  <a16:creationId xmlns:a16="http://schemas.microsoft.com/office/drawing/2014/main" id="{C95744B6-D095-0583-47AE-12A6D5536C03}"/>
                </a:ext>
              </a:extLst>
            </p:cNvPr>
            <p:cNvSpPr txBox="1">
              <a:spLocks/>
            </p:cNvSpPr>
            <p:nvPr/>
          </p:nvSpPr>
          <p:spPr>
            <a:xfrm>
              <a:off x="1790740" y="3147979"/>
              <a:ext cx="1238027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Componente autónomo</a:t>
              </a:r>
            </a:p>
          </p:txBody>
        </p:sp>
        <p:sp>
          <p:nvSpPr>
            <p:cNvPr id="1051" name="Marcador de texto 1">
              <a:extLst>
                <a:ext uri="{FF2B5EF4-FFF2-40B4-BE49-F238E27FC236}">
                  <a16:creationId xmlns:a16="http://schemas.microsoft.com/office/drawing/2014/main" id="{64DCBBAF-DEE3-0DDB-51F3-875CB585A490}"/>
                </a:ext>
              </a:extLst>
            </p:cNvPr>
            <p:cNvSpPr txBox="1">
              <a:spLocks/>
            </p:cNvSpPr>
            <p:nvPr/>
          </p:nvSpPr>
          <p:spPr>
            <a:xfrm>
              <a:off x="4679271" y="3147979"/>
              <a:ext cx="1378719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Componente configurable</a:t>
              </a:r>
            </a:p>
          </p:txBody>
        </p:sp>
        <p:sp>
          <p:nvSpPr>
            <p:cNvPr id="1052" name="Rectángulo: esquinas redondeadas 1051">
              <a:extLst>
                <a:ext uri="{FF2B5EF4-FFF2-40B4-BE49-F238E27FC236}">
                  <a16:creationId xmlns:a16="http://schemas.microsoft.com/office/drawing/2014/main" id="{90636CC0-D4D0-679F-4E6A-88695513C8B8}"/>
                </a:ext>
              </a:extLst>
            </p:cNvPr>
            <p:cNvSpPr/>
            <p:nvPr/>
          </p:nvSpPr>
          <p:spPr>
            <a:xfrm>
              <a:off x="3139976" y="3790950"/>
              <a:ext cx="2921714" cy="715083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53" name="Marcador de texto 1">
              <a:extLst>
                <a:ext uri="{FF2B5EF4-FFF2-40B4-BE49-F238E27FC236}">
                  <a16:creationId xmlns:a16="http://schemas.microsoft.com/office/drawing/2014/main" id="{9E2F5707-F3D1-EB31-70E1-4E972B1971C0}"/>
                </a:ext>
              </a:extLst>
            </p:cNvPr>
            <p:cNvSpPr txBox="1">
              <a:spLocks/>
            </p:cNvSpPr>
            <p:nvPr/>
          </p:nvSpPr>
          <p:spPr>
            <a:xfrm>
              <a:off x="3229065" y="3849519"/>
              <a:ext cx="2777845" cy="17145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Contrato Implícito</a:t>
              </a:r>
            </a:p>
          </p:txBody>
        </p:sp>
        <p:sp>
          <p:nvSpPr>
            <p:cNvPr id="1072" name="Rectángulo: esquinas redondeadas 1071">
              <a:extLst>
                <a:ext uri="{FF2B5EF4-FFF2-40B4-BE49-F238E27FC236}">
                  <a16:creationId xmlns:a16="http://schemas.microsoft.com/office/drawing/2014/main" id="{49DC7887-09BB-17D2-89D7-4B287DA14570}"/>
                </a:ext>
              </a:extLst>
            </p:cNvPr>
            <p:cNvSpPr/>
            <p:nvPr/>
          </p:nvSpPr>
          <p:spPr>
            <a:xfrm>
              <a:off x="6096000" y="1557724"/>
              <a:ext cx="1441115" cy="701539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73" name="Marcador de texto 1">
              <a:extLst>
                <a:ext uri="{FF2B5EF4-FFF2-40B4-BE49-F238E27FC236}">
                  <a16:creationId xmlns:a16="http://schemas.microsoft.com/office/drawing/2014/main" id="{D8FBC635-BF58-9413-E287-D9ED6A418580}"/>
                </a:ext>
              </a:extLst>
            </p:cNvPr>
            <p:cNvSpPr txBox="1">
              <a:spLocks/>
            </p:cNvSpPr>
            <p:nvPr/>
          </p:nvSpPr>
          <p:spPr>
            <a:xfrm>
              <a:off x="6150778" y="1623979"/>
              <a:ext cx="1355011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Demanda Implícita</a:t>
              </a:r>
            </a:p>
          </p:txBody>
        </p:sp>
        <p:sp>
          <p:nvSpPr>
            <p:cNvPr id="1074" name="Rectángulo: esquinas redondeadas 1073">
              <a:extLst>
                <a:ext uri="{FF2B5EF4-FFF2-40B4-BE49-F238E27FC236}">
                  <a16:creationId xmlns:a16="http://schemas.microsoft.com/office/drawing/2014/main" id="{0AA19DE6-E8CC-33B8-3F22-12B9B928FAC2}"/>
                </a:ext>
              </a:extLst>
            </p:cNvPr>
            <p:cNvSpPr/>
            <p:nvPr/>
          </p:nvSpPr>
          <p:spPr>
            <a:xfrm>
              <a:off x="1673950" y="3790950"/>
              <a:ext cx="1441116" cy="715083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75" name="Marcador de texto 1">
              <a:extLst>
                <a:ext uri="{FF2B5EF4-FFF2-40B4-BE49-F238E27FC236}">
                  <a16:creationId xmlns:a16="http://schemas.microsoft.com/office/drawing/2014/main" id="{B0D2478A-07D8-2802-9426-323247400973}"/>
                </a:ext>
              </a:extLst>
            </p:cNvPr>
            <p:cNvSpPr txBox="1">
              <a:spLocks/>
            </p:cNvSpPr>
            <p:nvPr/>
          </p:nvSpPr>
          <p:spPr>
            <a:xfrm>
              <a:off x="1787949" y="3849519"/>
              <a:ext cx="1238027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Sin Contrato</a:t>
              </a:r>
            </a:p>
          </p:txBody>
        </p:sp>
        <p:sp>
          <p:nvSpPr>
            <p:cNvPr id="1076" name="Rectángulo: esquinas redondeadas 1075">
              <a:extLst>
                <a:ext uri="{FF2B5EF4-FFF2-40B4-BE49-F238E27FC236}">
                  <a16:creationId xmlns:a16="http://schemas.microsoft.com/office/drawing/2014/main" id="{E0A02BBB-0D43-F5AF-D461-B0B748192D50}"/>
                </a:ext>
              </a:extLst>
            </p:cNvPr>
            <p:cNvSpPr/>
            <p:nvPr/>
          </p:nvSpPr>
          <p:spPr>
            <a:xfrm>
              <a:off x="6096000" y="3790950"/>
              <a:ext cx="1441116" cy="715083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78" name="Marcador de texto 1">
              <a:extLst>
                <a:ext uri="{FF2B5EF4-FFF2-40B4-BE49-F238E27FC236}">
                  <a16:creationId xmlns:a16="http://schemas.microsoft.com/office/drawing/2014/main" id="{EA2AABF1-CBDF-BF32-383F-E3E1670607BA}"/>
                </a:ext>
              </a:extLst>
            </p:cNvPr>
            <p:cNvSpPr txBox="1">
              <a:spLocks/>
            </p:cNvSpPr>
            <p:nvPr/>
          </p:nvSpPr>
          <p:spPr>
            <a:xfrm>
              <a:off x="6095999" y="3849519"/>
              <a:ext cx="1409791" cy="17145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Contrato Explícito</a:t>
              </a:r>
            </a:p>
          </p:txBody>
        </p:sp>
        <p:sp>
          <p:nvSpPr>
            <p:cNvPr id="1079" name="Marcador de texto 1">
              <a:extLst>
                <a:ext uri="{FF2B5EF4-FFF2-40B4-BE49-F238E27FC236}">
                  <a16:creationId xmlns:a16="http://schemas.microsoft.com/office/drawing/2014/main" id="{86BAFE6F-7BC4-E2C7-A651-EDF39ECF9E09}"/>
                </a:ext>
              </a:extLst>
            </p:cNvPr>
            <p:cNvSpPr txBox="1">
              <a:spLocks/>
            </p:cNvSpPr>
            <p:nvPr/>
          </p:nvSpPr>
          <p:spPr>
            <a:xfrm>
              <a:off x="1714591" y="1630081"/>
              <a:ext cx="4292319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Demanda Explícita</a:t>
              </a:r>
            </a:p>
          </p:txBody>
        </p:sp>
        <p:sp>
          <p:nvSpPr>
            <p:cNvPr id="1080" name="Rectángulo: esquinas redondeadas 1079">
              <a:extLst>
                <a:ext uri="{FF2B5EF4-FFF2-40B4-BE49-F238E27FC236}">
                  <a16:creationId xmlns:a16="http://schemas.microsoft.com/office/drawing/2014/main" id="{E4279959-93C8-F904-E737-FD4208A6CA3D}"/>
                </a:ext>
              </a:extLst>
            </p:cNvPr>
            <p:cNvSpPr/>
            <p:nvPr/>
          </p:nvSpPr>
          <p:spPr>
            <a:xfrm>
              <a:off x="1673950" y="2294526"/>
              <a:ext cx="1441116" cy="73223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81" name="Marcador de texto 1">
              <a:extLst>
                <a:ext uri="{FF2B5EF4-FFF2-40B4-BE49-F238E27FC236}">
                  <a16:creationId xmlns:a16="http://schemas.microsoft.com/office/drawing/2014/main" id="{AD3CBAB1-09DA-1466-7F40-6BA6A638F656}"/>
                </a:ext>
              </a:extLst>
            </p:cNvPr>
            <p:cNvSpPr txBox="1">
              <a:spLocks/>
            </p:cNvSpPr>
            <p:nvPr/>
          </p:nvSpPr>
          <p:spPr>
            <a:xfrm>
              <a:off x="1771963" y="2385979"/>
              <a:ext cx="1238027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Sin Inyección</a:t>
              </a:r>
            </a:p>
          </p:txBody>
        </p:sp>
        <p:sp>
          <p:nvSpPr>
            <p:cNvPr id="1082" name="Marcador de texto 1">
              <a:extLst>
                <a:ext uri="{FF2B5EF4-FFF2-40B4-BE49-F238E27FC236}">
                  <a16:creationId xmlns:a16="http://schemas.microsoft.com/office/drawing/2014/main" id="{58128A0E-6B8D-8A0B-615C-48064BEF13DA}"/>
                </a:ext>
              </a:extLst>
            </p:cNvPr>
            <p:cNvSpPr txBox="1">
              <a:spLocks/>
            </p:cNvSpPr>
            <p:nvPr/>
          </p:nvSpPr>
          <p:spPr>
            <a:xfrm>
              <a:off x="3162390" y="2375569"/>
              <a:ext cx="143202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Inyección Manual</a:t>
              </a:r>
            </a:p>
          </p:txBody>
        </p:sp>
        <p:sp>
          <p:nvSpPr>
            <p:cNvPr id="1083" name="Marcador de texto 1">
              <a:extLst>
                <a:ext uri="{FF2B5EF4-FFF2-40B4-BE49-F238E27FC236}">
                  <a16:creationId xmlns:a16="http://schemas.microsoft.com/office/drawing/2014/main" id="{DD1A7516-92B9-D0B6-7E59-1E7C1C7F031F}"/>
                </a:ext>
              </a:extLst>
            </p:cNvPr>
            <p:cNvSpPr txBox="1">
              <a:spLocks/>
            </p:cNvSpPr>
            <p:nvPr/>
          </p:nvSpPr>
          <p:spPr>
            <a:xfrm>
              <a:off x="4624760" y="2372792"/>
              <a:ext cx="2804829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Inyección Automática</a:t>
              </a:r>
            </a:p>
          </p:txBody>
        </p:sp>
        <p:grpSp>
          <p:nvGrpSpPr>
            <p:cNvPr id="1088" name="Grupo 1087">
              <a:extLst>
                <a:ext uri="{FF2B5EF4-FFF2-40B4-BE49-F238E27FC236}">
                  <a16:creationId xmlns:a16="http://schemas.microsoft.com/office/drawing/2014/main" id="{FB21B8B1-AF41-D952-B2A0-2B6DDE666575}"/>
                </a:ext>
              </a:extLst>
            </p:cNvPr>
            <p:cNvGrpSpPr/>
            <p:nvPr/>
          </p:nvGrpSpPr>
          <p:grpSpPr>
            <a:xfrm>
              <a:off x="1690622" y="1181040"/>
              <a:ext cx="5854732" cy="400110"/>
              <a:chOff x="1690622" y="971550"/>
              <a:chExt cx="5854732" cy="400110"/>
            </a:xfrm>
          </p:grpSpPr>
          <p:sp>
            <p:nvSpPr>
              <p:cNvPr id="1084" name="CuadroTexto 1083">
                <a:extLst>
                  <a:ext uri="{FF2B5EF4-FFF2-40B4-BE49-F238E27FC236}">
                    <a16:creationId xmlns:a16="http://schemas.microsoft.com/office/drawing/2014/main" id="{F1D9B63B-9606-64CA-E5CD-78470DA52763}"/>
                  </a:ext>
                </a:extLst>
              </p:cNvPr>
              <p:cNvSpPr txBox="1"/>
              <p:nvPr/>
            </p:nvSpPr>
            <p:spPr>
              <a:xfrm>
                <a:off x="1690622" y="971550"/>
                <a:ext cx="14493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085" name="CuadroTexto 1084">
                <a:extLst>
                  <a:ext uri="{FF2B5EF4-FFF2-40B4-BE49-F238E27FC236}">
                    <a16:creationId xmlns:a16="http://schemas.microsoft.com/office/drawing/2014/main" id="{AC47010B-B4F2-23ED-521E-3FC676190D29}"/>
                  </a:ext>
                </a:extLst>
              </p:cNvPr>
              <p:cNvSpPr txBox="1"/>
              <p:nvPr/>
            </p:nvSpPr>
            <p:spPr>
              <a:xfrm>
                <a:off x="3159081" y="971550"/>
                <a:ext cx="14493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086" name="CuadroTexto 1085">
                <a:extLst>
                  <a:ext uri="{FF2B5EF4-FFF2-40B4-BE49-F238E27FC236}">
                    <a16:creationId xmlns:a16="http://schemas.microsoft.com/office/drawing/2014/main" id="{DDE825C9-9FAD-3A3C-ABC5-A7BD829A2A3D}"/>
                  </a:ext>
                </a:extLst>
              </p:cNvPr>
              <p:cNvSpPr txBox="1"/>
              <p:nvPr/>
            </p:nvSpPr>
            <p:spPr>
              <a:xfrm>
                <a:off x="4627540" y="971550"/>
                <a:ext cx="14493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087" name="CuadroTexto 1086">
                <a:extLst>
                  <a:ext uri="{FF2B5EF4-FFF2-40B4-BE49-F238E27FC236}">
                    <a16:creationId xmlns:a16="http://schemas.microsoft.com/office/drawing/2014/main" id="{FABFEB6E-FE11-7670-DF22-4A0035C0FB48}"/>
                  </a:ext>
                </a:extLst>
              </p:cNvPr>
              <p:cNvSpPr txBox="1"/>
              <p:nvPr/>
            </p:nvSpPr>
            <p:spPr>
              <a:xfrm>
                <a:off x="6096000" y="971550"/>
                <a:ext cx="14493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sp>
        <p:nvSpPr>
          <p:cNvPr id="1090" name="CuadroTexto 1089">
            <a:extLst>
              <a:ext uri="{FF2B5EF4-FFF2-40B4-BE49-F238E27FC236}">
                <a16:creationId xmlns:a16="http://schemas.microsoft.com/office/drawing/2014/main" id="{6D2E5FE4-B57F-B34F-DF56-47D15C1985EA}"/>
              </a:ext>
            </a:extLst>
          </p:cNvPr>
          <p:cNvSpPr txBox="1"/>
          <p:nvPr/>
        </p:nvSpPr>
        <p:spPr>
          <a:xfrm>
            <a:off x="3199966" y="845346"/>
            <a:ext cx="2744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de Madurez IoC</a:t>
            </a:r>
          </a:p>
        </p:txBody>
      </p:sp>
      <p:grpSp>
        <p:nvGrpSpPr>
          <p:cNvPr id="1094" name="Grupo 1093">
            <a:extLst>
              <a:ext uri="{FF2B5EF4-FFF2-40B4-BE49-F238E27FC236}">
                <a16:creationId xmlns:a16="http://schemas.microsoft.com/office/drawing/2014/main" id="{39D7F798-7D67-B158-AE6A-BA291F8EBAB4}"/>
              </a:ext>
            </a:extLst>
          </p:cNvPr>
          <p:cNvGrpSpPr/>
          <p:nvPr/>
        </p:nvGrpSpPr>
        <p:grpSpPr>
          <a:xfrm>
            <a:off x="1066800" y="1726350"/>
            <a:ext cx="536367" cy="732230"/>
            <a:chOff x="1070518" y="2491951"/>
            <a:chExt cx="536367" cy="732230"/>
          </a:xfrm>
        </p:grpSpPr>
        <p:pic>
          <p:nvPicPr>
            <p:cNvPr id="1092" name="Gráfico 1091" descr="Vale contorno">
              <a:extLst>
                <a:ext uri="{FF2B5EF4-FFF2-40B4-BE49-F238E27FC236}">
                  <a16:creationId xmlns:a16="http://schemas.microsoft.com/office/drawing/2014/main" id="{E9E12099-2528-A7DA-F509-F5CE268F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70518" y="2705665"/>
              <a:ext cx="304800" cy="304800"/>
            </a:xfrm>
            <a:prstGeom prst="rect">
              <a:avLst/>
            </a:prstGeom>
          </p:spPr>
        </p:pic>
        <p:sp>
          <p:nvSpPr>
            <p:cNvPr id="1093" name="Marcador de texto 1">
              <a:extLst>
                <a:ext uri="{FF2B5EF4-FFF2-40B4-BE49-F238E27FC236}">
                  <a16:creationId xmlns:a16="http://schemas.microsoft.com/office/drawing/2014/main" id="{A46A28C2-A6C1-2C4E-5BA0-61F725CFDBC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59365" y="2776661"/>
              <a:ext cx="732230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700" b="1" dirty="0">
                  <a:solidFill>
                    <a:schemeClr val="bg1"/>
                  </a:solidFill>
                </a:rPr>
                <a:t>DEMANDA</a:t>
              </a:r>
            </a:p>
          </p:txBody>
        </p:sp>
      </p:grpSp>
      <p:grpSp>
        <p:nvGrpSpPr>
          <p:cNvPr id="1095" name="Grupo 1094">
            <a:extLst>
              <a:ext uri="{FF2B5EF4-FFF2-40B4-BE49-F238E27FC236}">
                <a16:creationId xmlns:a16="http://schemas.microsoft.com/office/drawing/2014/main" id="{25D72D9B-3DB6-7461-224E-D1065CC4FA6C}"/>
              </a:ext>
            </a:extLst>
          </p:cNvPr>
          <p:cNvGrpSpPr/>
          <p:nvPr/>
        </p:nvGrpSpPr>
        <p:grpSpPr>
          <a:xfrm>
            <a:off x="1066800" y="2480989"/>
            <a:ext cx="536367" cy="732230"/>
            <a:chOff x="1070518" y="2491951"/>
            <a:chExt cx="536367" cy="732230"/>
          </a:xfrm>
        </p:grpSpPr>
        <p:pic>
          <p:nvPicPr>
            <p:cNvPr id="1096" name="Gráfico 1095" descr="Aguja contorno">
              <a:extLst>
                <a:ext uri="{FF2B5EF4-FFF2-40B4-BE49-F238E27FC236}">
                  <a16:creationId xmlns:a16="http://schemas.microsoft.com/office/drawing/2014/main" id="{10E7AED6-BD03-09EC-65B3-82EA9A680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0518" y="2705665"/>
              <a:ext cx="304800" cy="304800"/>
            </a:xfrm>
            <a:prstGeom prst="rect">
              <a:avLst/>
            </a:prstGeom>
          </p:spPr>
        </p:pic>
        <p:sp>
          <p:nvSpPr>
            <p:cNvPr id="1097" name="Marcador de texto 1">
              <a:extLst>
                <a:ext uri="{FF2B5EF4-FFF2-40B4-BE49-F238E27FC236}">
                  <a16:creationId xmlns:a16="http://schemas.microsoft.com/office/drawing/2014/main" id="{65D99420-7AF8-7531-CF4B-6EDE9BE7C62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59365" y="2776661"/>
              <a:ext cx="732230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700" b="1" dirty="0">
                  <a:solidFill>
                    <a:schemeClr val="bg1"/>
                  </a:solidFill>
                </a:rPr>
                <a:t>INYECCIÓN</a:t>
              </a:r>
            </a:p>
          </p:txBody>
        </p:sp>
      </p:grpSp>
      <p:grpSp>
        <p:nvGrpSpPr>
          <p:cNvPr id="1098" name="Grupo 1097">
            <a:extLst>
              <a:ext uri="{FF2B5EF4-FFF2-40B4-BE49-F238E27FC236}">
                <a16:creationId xmlns:a16="http://schemas.microsoft.com/office/drawing/2014/main" id="{0278BCD1-4DEB-569C-92DD-D9BBFA2F29D1}"/>
              </a:ext>
            </a:extLst>
          </p:cNvPr>
          <p:cNvGrpSpPr/>
          <p:nvPr/>
        </p:nvGrpSpPr>
        <p:grpSpPr>
          <a:xfrm>
            <a:off x="1066800" y="3235628"/>
            <a:ext cx="536367" cy="732230"/>
            <a:chOff x="1070518" y="2491951"/>
            <a:chExt cx="536367" cy="732230"/>
          </a:xfrm>
        </p:grpSpPr>
        <p:pic>
          <p:nvPicPr>
            <p:cNvPr id="1099" name="Gráfico 1098" descr="Piezas de rompecabezas contorno">
              <a:extLst>
                <a:ext uri="{FF2B5EF4-FFF2-40B4-BE49-F238E27FC236}">
                  <a16:creationId xmlns:a16="http://schemas.microsoft.com/office/drawing/2014/main" id="{046BF3F6-05D7-1163-E37C-8893D1713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70518" y="2705665"/>
              <a:ext cx="304800" cy="304800"/>
            </a:xfrm>
            <a:prstGeom prst="rect">
              <a:avLst/>
            </a:prstGeom>
          </p:spPr>
        </p:pic>
        <p:sp>
          <p:nvSpPr>
            <p:cNvPr id="1100" name="Marcador de texto 1">
              <a:extLst>
                <a:ext uri="{FF2B5EF4-FFF2-40B4-BE49-F238E27FC236}">
                  <a16:creationId xmlns:a16="http://schemas.microsoft.com/office/drawing/2014/main" id="{0D21B919-0C32-E538-4FAB-881A87D241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59365" y="2776661"/>
              <a:ext cx="732230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700" b="1" dirty="0">
                  <a:solidFill>
                    <a:schemeClr val="bg1"/>
                  </a:solidFill>
                </a:rPr>
                <a:t>COMPONENTE</a:t>
              </a:r>
            </a:p>
          </p:txBody>
        </p:sp>
      </p:grpSp>
      <p:grpSp>
        <p:nvGrpSpPr>
          <p:cNvPr id="1101" name="Grupo 1100">
            <a:extLst>
              <a:ext uri="{FF2B5EF4-FFF2-40B4-BE49-F238E27FC236}">
                <a16:creationId xmlns:a16="http://schemas.microsoft.com/office/drawing/2014/main" id="{6F53BF01-E1D5-A484-7C6C-B1C272BA627E}"/>
              </a:ext>
            </a:extLst>
          </p:cNvPr>
          <p:cNvGrpSpPr/>
          <p:nvPr/>
        </p:nvGrpSpPr>
        <p:grpSpPr>
          <a:xfrm>
            <a:off x="1066800" y="3990267"/>
            <a:ext cx="536367" cy="732230"/>
            <a:chOff x="1070518" y="2491951"/>
            <a:chExt cx="536367" cy="732230"/>
          </a:xfrm>
        </p:grpSpPr>
        <p:pic>
          <p:nvPicPr>
            <p:cNvPr id="1102" name="Gráfico 1101" descr="Firma contorno">
              <a:extLst>
                <a:ext uri="{FF2B5EF4-FFF2-40B4-BE49-F238E27FC236}">
                  <a16:creationId xmlns:a16="http://schemas.microsoft.com/office/drawing/2014/main" id="{6BFCC6EE-BEB1-E4B9-879C-11EE0DE61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70518" y="2705665"/>
              <a:ext cx="304800" cy="304800"/>
            </a:xfrm>
            <a:prstGeom prst="rect">
              <a:avLst/>
            </a:prstGeom>
          </p:spPr>
        </p:pic>
        <p:sp>
          <p:nvSpPr>
            <p:cNvPr id="1103" name="Marcador de texto 1">
              <a:extLst>
                <a:ext uri="{FF2B5EF4-FFF2-40B4-BE49-F238E27FC236}">
                  <a16:creationId xmlns:a16="http://schemas.microsoft.com/office/drawing/2014/main" id="{30F1C44D-B30A-2C7C-C643-E0156BF69A6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59365" y="2776661"/>
              <a:ext cx="732230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700" b="1" dirty="0">
                  <a:solidFill>
                    <a:schemeClr val="bg1"/>
                  </a:solidFill>
                </a:rPr>
                <a:t>CONTRATO</a:t>
              </a:r>
            </a:p>
          </p:txBody>
        </p:sp>
      </p:grpSp>
      <p:sp>
        <p:nvSpPr>
          <p:cNvPr id="1104" name="Abrir corchete 1103">
            <a:extLst>
              <a:ext uri="{FF2B5EF4-FFF2-40B4-BE49-F238E27FC236}">
                <a16:creationId xmlns:a16="http://schemas.microsoft.com/office/drawing/2014/main" id="{01DC87D9-11E1-02F3-647B-2F2AA5641453}"/>
              </a:ext>
            </a:extLst>
          </p:cNvPr>
          <p:cNvSpPr/>
          <p:nvPr/>
        </p:nvSpPr>
        <p:spPr>
          <a:xfrm rot="10800000">
            <a:off x="7657567" y="3273476"/>
            <a:ext cx="46075" cy="1431873"/>
          </a:xfrm>
          <a:prstGeom prst="leftBracke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5" name="Abrir corchete 1104">
            <a:extLst>
              <a:ext uri="{FF2B5EF4-FFF2-40B4-BE49-F238E27FC236}">
                <a16:creationId xmlns:a16="http://schemas.microsoft.com/office/drawing/2014/main" id="{80260F2B-AC81-7453-1976-9B5F67026D05}"/>
              </a:ext>
            </a:extLst>
          </p:cNvPr>
          <p:cNvSpPr/>
          <p:nvPr/>
        </p:nvSpPr>
        <p:spPr>
          <a:xfrm rot="10800000">
            <a:off x="7657567" y="1766497"/>
            <a:ext cx="46075" cy="1431873"/>
          </a:xfrm>
          <a:prstGeom prst="leftBracke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06" name="Grupo 1105">
            <a:extLst>
              <a:ext uri="{FF2B5EF4-FFF2-40B4-BE49-F238E27FC236}">
                <a16:creationId xmlns:a16="http://schemas.microsoft.com/office/drawing/2014/main" id="{D867228B-FDEF-5154-84BE-D8C4778D4481}"/>
              </a:ext>
            </a:extLst>
          </p:cNvPr>
          <p:cNvGrpSpPr/>
          <p:nvPr/>
        </p:nvGrpSpPr>
        <p:grpSpPr>
          <a:xfrm>
            <a:off x="7832557" y="3615155"/>
            <a:ext cx="464643" cy="732230"/>
            <a:chOff x="1444075" y="2491951"/>
            <a:chExt cx="464643" cy="732230"/>
          </a:xfrm>
        </p:grpSpPr>
        <p:pic>
          <p:nvPicPr>
            <p:cNvPr id="1107" name="Gráfico 1106" descr="Hombre trabajador de la construcción contorno">
              <a:extLst>
                <a:ext uri="{FF2B5EF4-FFF2-40B4-BE49-F238E27FC236}">
                  <a16:creationId xmlns:a16="http://schemas.microsoft.com/office/drawing/2014/main" id="{799A63D0-9854-10C4-9110-B8CB12847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603918" y="2662764"/>
              <a:ext cx="304800" cy="304800"/>
            </a:xfrm>
            <a:prstGeom prst="rect">
              <a:avLst/>
            </a:prstGeom>
          </p:spPr>
        </p:pic>
        <p:sp>
          <p:nvSpPr>
            <p:cNvPr id="1108" name="Marcador de texto 1">
              <a:extLst>
                <a:ext uri="{FF2B5EF4-FFF2-40B4-BE49-F238E27FC236}">
                  <a16:creationId xmlns:a16="http://schemas.microsoft.com/office/drawing/2014/main" id="{D3E1C1D4-7CCF-53F1-62B1-18FF0577EE1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59365" y="2776661"/>
              <a:ext cx="732230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700" b="1" dirty="0">
                  <a:solidFill>
                    <a:schemeClr val="bg1"/>
                  </a:solidFill>
                </a:rPr>
                <a:t>PROVEEDOR</a:t>
              </a:r>
            </a:p>
          </p:txBody>
        </p:sp>
      </p:grpSp>
      <p:grpSp>
        <p:nvGrpSpPr>
          <p:cNvPr id="1109" name="Grupo 1108">
            <a:extLst>
              <a:ext uri="{FF2B5EF4-FFF2-40B4-BE49-F238E27FC236}">
                <a16:creationId xmlns:a16="http://schemas.microsoft.com/office/drawing/2014/main" id="{CB785FE4-F6A0-939D-ABA8-28F0EA749A3B}"/>
              </a:ext>
            </a:extLst>
          </p:cNvPr>
          <p:cNvGrpSpPr/>
          <p:nvPr/>
        </p:nvGrpSpPr>
        <p:grpSpPr>
          <a:xfrm>
            <a:off x="7832557" y="2205635"/>
            <a:ext cx="464643" cy="732230"/>
            <a:chOff x="1444075" y="2491951"/>
            <a:chExt cx="464643" cy="732230"/>
          </a:xfrm>
        </p:grpSpPr>
        <p:pic>
          <p:nvPicPr>
            <p:cNvPr id="1110" name="Gráfico 1109" descr="Hombre programador contorno">
              <a:extLst>
                <a:ext uri="{FF2B5EF4-FFF2-40B4-BE49-F238E27FC236}">
                  <a16:creationId xmlns:a16="http://schemas.microsoft.com/office/drawing/2014/main" id="{443FC7CD-D58B-D666-2C9E-E23894BC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603918" y="2662764"/>
              <a:ext cx="304800" cy="304800"/>
            </a:xfrm>
            <a:prstGeom prst="rect">
              <a:avLst/>
            </a:prstGeom>
          </p:spPr>
        </p:pic>
        <p:sp>
          <p:nvSpPr>
            <p:cNvPr id="1111" name="Marcador de texto 1">
              <a:extLst>
                <a:ext uri="{FF2B5EF4-FFF2-40B4-BE49-F238E27FC236}">
                  <a16:creationId xmlns:a16="http://schemas.microsoft.com/office/drawing/2014/main" id="{AB72D265-8C84-9ED9-9352-6AF95535EF5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59365" y="2776661"/>
              <a:ext cx="732230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700" b="1" dirty="0">
                  <a:solidFill>
                    <a:schemeClr val="bg1"/>
                  </a:solidFill>
                </a:rPr>
                <a:t>CLIENTE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0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onentes. Modelos de Componente.Apr 1st, 2017">
            <a:extLst>
              <a:ext uri="{FF2B5EF4-FFF2-40B4-BE49-F238E27FC236}">
                <a16:creationId xmlns:a16="http://schemas.microsoft.com/office/drawing/2014/main" id="{E971B74F-6C40-C86F-C29F-EF114DFF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58D3B16-2976-64F1-FE91-760AA3A103B5}"/>
              </a:ext>
            </a:extLst>
          </p:cNvPr>
          <p:cNvSpPr/>
          <p:nvPr/>
        </p:nvSpPr>
        <p:spPr>
          <a:xfrm flipH="1">
            <a:off x="5410200" y="0"/>
            <a:ext cx="37338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lt1"/>
                </a:solidFill>
              </a:rPr>
              <a:t>+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1D97C0-DA69-8A52-63A3-05D04029DC45}"/>
              </a:ext>
            </a:extLst>
          </p:cNvPr>
          <p:cNvSpPr txBox="1">
            <a:spLocks/>
          </p:cNvSpPr>
          <p:nvPr/>
        </p:nvSpPr>
        <p:spPr>
          <a:xfrm>
            <a:off x="6325190" y="3257550"/>
            <a:ext cx="2667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 Vélez Reyes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Roboto Regular"/>
              <a:cs typeface="Roboto Regular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Javiervelezreyes.com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Roboto Regular"/>
              <a:cs typeface="Roboto Light"/>
            </a:endParaRPr>
          </a:p>
          <a:p>
            <a:pPr marL="0" indent="0">
              <a:buNone/>
            </a:pPr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Light"/>
              </a:rPr>
              <a:t>Octubre 2023</a:t>
            </a:r>
            <a:endParaRPr lang="en-US" sz="1100" b="1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09AFF888-DC70-F80E-F98E-72C66C3C9D63}"/>
              </a:ext>
            </a:extLst>
          </p:cNvPr>
          <p:cNvSpPr txBox="1"/>
          <p:nvPr/>
        </p:nvSpPr>
        <p:spPr>
          <a:xfrm>
            <a:off x="381000" y="1047750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4400" dirty="0">
                <a:solidFill>
                  <a:schemeClr val="bg1"/>
                </a:solidFill>
                <a:latin typeface="+mn-lt"/>
              </a:rPr>
              <a:t>Madrid JS</a:t>
            </a:r>
            <a:endParaRPr lang="es-ES_tradnl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231294F-173C-17EE-87A4-8CAD6B7D4BB5}"/>
              </a:ext>
            </a:extLst>
          </p:cNvPr>
          <p:cNvSpPr/>
          <p:nvPr/>
        </p:nvSpPr>
        <p:spPr>
          <a:xfrm>
            <a:off x="4648200" y="2952750"/>
            <a:ext cx="1525181" cy="1524000"/>
          </a:xfrm>
          <a:prstGeom prst="roundRect">
            <a:avLst>
              <a:gd name="adj" fmla="val 50000"/>
            </a:avLst>
          </a:prstGeom>
          <a:blipFill rotWithShape="1">
            <a:blip r:embed="rId4"/>
            <a:srcRect/>
            <a:stretch>
              <a:fillRect l="-17074" r="-31970"/>
            </a:stretch>
          </a:blipFill>
          <a:ln w="38100" cmpd="sng">
            <a:solidFill>
              <a:srgbClr val="2B3C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0178F4B-5A46-FE31-FB76-5A039D88314E}"/>
              </a:ext>
            </a:extLst>
          </p:cNvPr>
          <p:cNvSpPr txBox="1"/>
          <p:nvPr/>
        </p:nvSpPr>
        <p:spPr>
          <a:xfrm>
            <a:off x="381000" y="196215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2400" dirty="0">
                <a:solidFill>
                  <a:schemeClr val="bg1"/>
                </a:solidFill>
                <a:latin typeface="+mn-lt"/>
              </a:rPr>
              <a:t>Inversión de Control de Código en JavaScript</a:t>
            </a:r>
            <a:endParaRPr lang="es-ES_tradnl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9B7EF9-BAB8-7504-968A-9E9A054BF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7" t="25583" r="7832" b="26007"/>
          <a:stretch/>
        </p:blipFill>
        <p:spPr>
          <a:xfrm>
            <a:off x="6260952" y="275906"/>
            <a:ext cx="2226832" cy="6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50722D-ED4E-75C8-4A8D-B3A96E448634}"/>
              </a:ext>
            </a:extLst>
          </p:cNvPr>
          <p:cNvSpPr txBox="1"/>
          <p:nvPr/>
        </p:nvSpPr>
        <p:spPr>
          <a:xfrm>
            <a:off x="2825789" y="1276350"/>
            <a:ext cx="349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Inversión de Control de Código en JavaScript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6EED06-0A82-BA36-5B88-9AD9AC1CDB9A}"/>
              </a:ext>
            </a:extLst>
          </p:cNvPr>
          <p:cNvSpPr txBox="1"/>
          <p:nvPr/>
        </p:nvSpPr>
        <p:spPr>
          <a:xfrm>
            <a:off x="3200400" y="3787973"/>
            <a:ext cx="2743200" cy="307777"/>
          </a:xfrm>
          <a:prstGeom prst="rect">
            <a:avLst/>
          </a:prstGeom>
        </p:spPr>
        <p:txBody>
          <a:bodyPr tIns="0"/>
          <a:lstStyle>
            <a:defPPr>
              <a:defRPr lang="en-US"/>
            </a:defPPr>
            <a:lvl1pPr indent="0" algn="r">
              <a:spcBef>
                <a:spcPct val="2000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GB" dirty="0"/>
              <a:t>tinyurl.com/ys2r7cb4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3BDCF0B-29B1-9997-4832-60FA1604B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2" y="2131902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2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2725982" y="845346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Diseño Modular &amp; Dependencias</a:t>
            </a:r>
          </a:p>
        </p:txBody>
      </p:sp>
      <p:cxnSp>
        <p:nvCxnSpPr>
          <p:cNvPr id="2" name="Conector curvado 179">
            <a:extLst>
              <a:ext uri="{FF2B5EF4-FFF2-40B4-BE49-F238E27FC236}">
                <a16:creationId xmlns:a16="http://schemas.microsoft.com/office/drawing/2014/main" id="{D3F89A38-4E9A-9250-7841-6590F8465916}"/>
              </a:ext>
            </a:extLst>
          </p:cNvPr>
          <p:cNvCxnSpPr>
            <a:cxnSpLocks/>
          </p:cNvCxnSpPr>
          <p:nvPr/>
        </p:nvCxnSpPr>
        <p:spPr>
          <a:xfrm>
            <a:off x="3624818" y="2114550"/>
            <a:ext cx="1894364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1">
            <a:extLst>
              <a:ext uri="{FF2B5EF4-FFF2-40B4-BE49-F238E27FC236}">
                <a16:creationId xmlns:a16="http://schemas.microsoft.com/office/drawing/2014/main" id="{754F8822-1062-88E0-EA32-DE3A5FC48E9D}"/>
              </a:ext>
            </a:extLst>
          </p:cNvPr>
          <p:cNvSpPr txBox="1">
            <a:spLocks/>
          </p:cNvSpPr>
          <p:nvPr/>
        </p:nvSpPr>
        <p:spPr>
          <a:xfrm>
            <a:off x="3106881" y="1778005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15" name="Marcador de texto 1">
            <a:extLst>
              <a:ext uri="{FF2B5EF4-FFF2-40B4-BE49-F238E27FC236}">
                <a16:creationId xmlns:a16="http://schemas.microsoft.com/office/drawing/2014/main" id="{7FFB65E3-B201-CAF9-3FCF-4FA7E53FDEBD}"/>
              </a:ext>
            </a:extLst>
          </p:cNvPr>
          <p:cNvSpPr txBox="1">
            <a:spLocks/>
          </p:cNvSpPr>
          <p:nvPr/>
        </p:nvSpPr>
        <p:spPr>
          <a:xfrm>
            <a:off x="5491538" y="1778005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Proveedor</a:t>
            </a:r>
          </a:p>
        </p:txBody>
      </p:sp>
      <p:grpSp>
        <p:nvGrpSpPr>
          <p:cNvPr id="29" name="Agrupar 87">
            <a:extLst>
              <a:ext uri="{FF2B5EF4-FFF2-40B4-BE49-F238E27FC236}">
                <a16:creationId xmlns:a16="http://schemas.microsoft.com/office/drawing/2014/main" id="{D0CA686F-2F72-FEB2-9185-67D6F332D00A}"/>
              </a:ext>
            </a:extLst>
          </p:cNvPr>
          <p:cNvGrpSpPr>
            <a:grpSpLocks noChangeAspect="1"/>
          </p:cNvGrpSpPr>
          <p:nvPr/>
        </p:nvGrpSpPr>
        <p:grpSpPr>
          <a:xfrm>
            <a:off x="3124200" y="1967550"/>
            <a:ext cx="451248" cy="252000"/>
            <a:chOff x="1900541" y="4077072"/>
            <a:chExt cx="484476" cy="2880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DD42B9E-7F39-D4A1-2AE7-187F432A7306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C79E21-3EBB-A8CB-A7AD-BBA3B54D92FD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37F963C3-BBA2-C543-E310-06F9E7BEFDB8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Agrupar 87">
            <a:extLst>
              <a:ext uri="{FF2B5EF4-FFF2-40B4-BE49-F238E27FC236}">
                <a16:creationId xmlns:a16="http://schemas.microsoft.com/office/drawing/2014/main" id="{9EFCE3CC-452C-A16C-D18E-44D8CC90518A}"/>
              </a:ext>
            </a:extLst>
          </p:cNvPr>
          <p:cNvGrpSpPr>
            <a:grpSpLocks noChangeAspect="1"/>
          </p:cNvGrpSpPr>
          <p:nvPr/>
        </p:nvGrpSpPr>
        <p:grpSpPr>
          <a:xfrm>
            <a:off x="5616051" y="1967550"/>
            <a:ext cx="451248" cy="252000"/>
            <a:chOff x="1900541" y="4077072"/>
            <a:chExt cx="484476" cy="288032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0C9CDDB2-2BA5-C231-4E66-14884877E157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40390B5-582B-D39B-2630-9A367BC5BF4A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BCD66BB5-AC7B-CCEC-00FA-17FDA2AA372B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4967355-F434-EB00-C63B-6D1177FCC06F}"/>
              </a:ext>
            </a:extLst>
          </p:cNvPr>
          <p:cNvGrpSpPr/>
          <p:nvPr/>
        </p:nvGrpSpPr>
        <p:grpSpPr>
          <a:xfrm>
            <a:off x="2245243" y="3415583"/>
            <a:ext cx="4653514" cy="471261"/>
            <a:chOff x="2274734" y="3415583"/>
            <a:chExt cx="4653514" cy="471261"/>
          </a:xfrm>
        </p:grpSpPr>
        <p:grpSp>
          <p:nvGrpSpPr>
            <p:cNvPr id="37" name="Agrupar 87">
              <a:extLst>
                <a:ext uri="{FF2B5EF4-FFF2-40B4-BE49-F238E27FC236}">
                  <a16:creationId xmlns:a16="http://schemas.microsoft.com/office/drawing/2014/main" id="{A3CF4467-32F9-A851-8897-E511C1A4CE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75867" y="3486150"/>
              <a:ext cx="451248" cy="252000"/>
              <a:chOff x="1900541" y="4077072"/>
              <a:chExt cx="484476" cy="288032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84D8CAC5-0C3C-E30D-B386-AD6A7856AEA1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C4C05C32-3D73-C582-D518-5C1A1286C658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15E5F506-FCD5-5656-3256-949563756FD6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Agrupar 87">
              <a:extLst>
                <a:ext uri="{FF2B5EF4-FFF2-40B4-BE49-F238E27FC236}">
                  <a16:creationId xmlns:a16="http://schemas.microsoft.com/office/drawing/2014/main" id="{23F4F645-312E-B6DF-6D29-CB400357AF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77000" y="3486150"/>
              <a:ext cx="451248" cy="252000"/>
              <a:chOff x="1900541" y="4077072"/>
              <a:chExt cx="484476" cy="288032"/>
            </a:xfrm>
          </p:grpSpPr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AB040AB7-5FB4-79C0-AF90-765979D5CD81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3C5EAD7-B2CA-22D1-44DE-327B10AE2D2E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720098A5-8B5F-A419-DFCF-AC89DC4ED51B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Agrupar 87">
              <a:extLst>
                <a:ext uri="{FF2B5EF4-FFF2-40B4-BE49-F238E27FC236}">
                  <a16:creationId xmlns:a16="http://schemas.microsoft.com/office/drawing/2014/main" id="{E86703D6-F152-4251-0905-671F890E6B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734" y="3486150"/>
              <a:ext cx="451248" cy="252000"/>
              <a:chOff x="1900541" y="4077072"/>
              <a:chExt cx="484476" cy="288032"/>
            </a:xfrm>
          </p:grpSpPr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1F3FFC2D-5C10-8B13-0533-E0C62279619A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2F663886-4F21-DB08-EFD2-2E448061396C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E90BC895-3C9F-A77E-4495-6A362240FB59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Conector curvado 179">
              <a:extLst>
                <a:ext uri="{FF2B5EF4-FFF2-40B4-BE49-F238E27FC236}">
                  <a16:creationId xmlns:a16="http://schemas.microsoft.com/office/drawing/2014/main" id="{D2168556-CEA9-8ACA-5A59-F95FC3DE782A}"/>
                </a:ext>
              </a:extLst>
            </p:cNvPr>
            <p:cNvCxnSpPr>
              <a:cxnSpLocks/>
            </p:cNvCxnSpPr>
            <p:nvPr/>
          </p:nvCxnSpPr>
          <p:spPr>
            <a:xfrm>
              <a:off x="2809101" y="3631703"/>
              <a:ext cx="1458099" cy="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dash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curvado 179">
              <a:extLst>
                <a:ext uri="{FF2B5EF4-FFF2-40B4-BE49-F238E27FC236}">
                  <a16:creationId xmlns:a16="http://schemas.microsoft.com/office/drawing/2014/main" id="{AD95F903-132D-5E4B-AA51-D956C8D6B019}"/>
                </a:ext>
              </a:extLst>
            </p:cNvPr>
            <p:cNvCxnSpPr>
              <a:cxnSpLocks/>
            </p:cNvCxnSpPr>
            <p:nvPr/>
          </p:nvCxnSpPr>
          <p:spPr>
            <a:xfrm>
              <a:off x="4959919" y="3609615"/>
              <a:ext cx="1458099" cy="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dash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Marcador de texto 1">
              <a:extLst>
                <a:ext uri="{FF2B5EF4-FFF2-40B4-BE49-F238E27FC236}">
                  <a16:creationId xmlns:a16="http://schemas.microsoft.com/office/drawing/2014/main" id="{B4343BD0-9D8A-A97F-EC2A-2B2619C0DEDD}"/>
                </a:ext>
              </a:extLst>
            </p:cNvPr>
            <p:cNvSpPr txBox="1">
              <a:spLocks/>
            </p:cNvSpPr>
            <p:nvPr/>
          </p:nvSpPr>
          <p:spPr>
            <a:xfrm>
              <a:off x="5736776" y="3695062"/>
              <a:ext cx="684302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/>
                  </a:solidFill>
                </a:rPr>
                <a:t>Proveedor</a:t>
              </a:r>
            </a:p>
          </p:txBody>
        </p:sp>
        <p:sp>
          <p:nvSpPr>
            <p:cNvPr id="54" name="Marcador de texto 1">
              <a:extLst>
                <a:ext uri="{FF2B5EF4-FFF2-40B4-BE49-F238E27FC236}">
                  <a16:creationId xmlns:a16="http://schemas.microsoft.com/office/drawing/2014/main" id="{8DE977D8-6FAD-830E-A24D-F08458C9889E}"/>
                </a:ext>
              </a:extLst>
            </p:cNvPr>
            <p:cNvSpPr txBox="1">
              <a:spLocks/>
            </p:cNvSpPr>
            <p:nvPr/>
          </p:nvSpPr>
          <p:spPr>
            <a:xfrm>
              <a:off x="4859013" y="3427253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/>
                  </a:solidFill>
                </a:rPr>
                <a:t>Cliente</a:t>
              </a:r>
            </a:p>
          </p:txBody>
        </p:sp>
        <p:sp>
          <p:nvSpPr>
            <p:cNvPr id="55" name="Marcador de texto 1">
              <a:extLst>
                <a:ext uri="{FF2B5EF4-FFF2-40B4-BE49-F238E27FC236}">
                  <a16:creationId xmlns:a16="http://schemas.microsoft.com/office/drawing/2014/main" id="{DCB7970F-ADBD-D28B-A80C-1467E94C9C79}"/>
                </a:ext>
              </a:extLst>
            </p:cNvPr>
            <p:cNvSpPr txBox="1">
              <a:spLocks/>
            </p:cNvSpPr>
            <p:nvPr/>
          </p:nvSpPr>
          <p:spPr>
            <a:xfrm>
              <a:off x="3648920" y="3724034"/>
              <a:ext cx="684302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/>
                  </a:solidFill>
                </a:rPr>
                <a:t>Proveedor</a:t>
              </a:r>
            </a:p>
          </p:txBody>
        </p:sp>
        <p:sp>
          <p:nvSpPr>
            <p:cNvPr id="56" name="Marcador de texto 1">
              <a:extLst>
                <a:ext uri="{FF2B5EF4-FFF2-40B4-BE49-F238E27FC236}">
                  <a16:creationId xmlns:a16="http://schemas.microsoft.com/office/drawing/2014/main" id="{B4F8BB91-1747-6ACE-DFAF-7C9128C9D8FF}"/>
                </a:ext>
              </a:extLst>
            </p:cNvPr>
            <p:cNvSpPr txBox="1">
              <a:spLocks/>
            </p:cNvSpPr>
            <p:nvPr/>
          </p:nvSpPr>
          <p:spPr>
            <a:xfrm>
              <a:off x="2697815" y="3415583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/>
                  </a:solidFill>
                </a:rPr>
                <a:t>Cliente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505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2701527" y="845346"/>
            <a:ext cx="3740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Control Centralizado &amp; Demanda</a:t>
            </a:r>
          </a:p>
        </p:txBody>
      </p:sp>
      <p:grpSp>
        <p:nvGrpSpPr>
          <p:cNvPr id="29" name="Agrupar 87">
            <a:extLst>
              <a:ext uri="{FF2B5EF4-FFF2-40B4-BE49-F238E27FC236}">
                <a16:creationId xmlns:a16="http://schemas.microsoft.com/office/drawing/2014/main" id="{D0CA686F-2F72-FEB2-9185-67D6F332D00A}"/>
              </a:ext>
            </a:extLst>
          </p:cNvPr>
          <p:cNvGrpSpPr>
            <a:grpSpLocks noChangeAspect="1"/>
          </p:cNvGrpSpPr>
          <p:nvPr/>
        </p:nvGrpSpPr>
        <p:grpSpPr>
          <a:xfrm>
            <a:off x="4362325" y="3043862"/>
            <a:ext cx="451248" cy="252000"/>
            <a:chOff x="1900541" y="4077072"/>
            <a:chExt cx="484476" cy="2880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DD42B9E-7F39-D4A1-2AE7-187F432A7306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C79E21-3EBB-A8CB-A7AD-BBA3B54D92FD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37F963C3-BBA2-C543-E310-06F9E7BEFDB8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Agrupar 87">
            <a:extLst>
              <a:ext uri="{FF2B5EF4-FFF2-40B4-BE49-F238E27FC236}">
                <a16:creationId xmlns:a16="http://schemas.microsoft.com/office/drawing/2014/main" id="{D673295F-34BF-FD83-B58E-826A8A8096E2}"/>
              </a:ext>
            </a:extLst>
          </p:cNvPr>
          <p:cNvGrpSpPr>
            <a:grpSpLocks noChangeAspect="1"/>
          </p:cNvGrpSpPr>
          <p:nvPr/>
        </p:nvGrpSpPr>
        <p:grpSpPr>
          <a:xfrm>
            <a:off x="5246704" y="1742744"/>
            <a:ext cx="451248" cy="252000"/>
            <a:chOff x="1900541" y="4077072"/>
            <a:chExt cx="484476" cy="288032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4A5B4BC-4644-3E0D-26AF-D530F9978DAC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CDB5A61-21C5-5C2C-C6C8-5DAA4E5161F6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15C3B747-DABD-E179-18A8-D4439B0BFAC4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Conector curvado 179">
            <a:extLst>
              <a:ext uri="{FF2B5EF4-FFF2-40B4-BE49-F238E27FC236}">
                <a16:creationId xmlns:a16="http://schemas.microsoft.com/office/drawing/2014/main" id="{FC940B6B-F046-CED9-3CA9-87DB4FBD94F4}"/>
              </a:ext>
            </a:extLst>
          </p:cNvPr>
          <p:cNvCxnSpPr>
            <a:cxnSpLocks/>
            <a:stCxn id="30" idx="2"/>
            <a:endCxn id="30" idx="3"/>
          </p:cNvCxnSpPr>
          <p:nvPr/>
        </p:nvCxnSpPr>
        <p:spPr>
          <a:xfrm rot="5400000" flipH="1" flipV="1">
            <a:off x="4649969" y="3132258"/>
            <a:ext cx="126000" cy="201208"/>
          </a:xfrm>
          <a:prstGeom prst="curvedConnector4">
            <a:avLst>
              <a:gd name="adj1" fmla="val -181429"/>
              <a:gd name="adj2" fmla="val 213614"/>
            </a:avLst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Marcador de texto 1">
            <a:extLst>
              <a:ext uri="{FF2B5EF4-FFF2-40B4-BE49-F238E27FC236}">
                <a16:creationId xmlns:a16="http://schemas.microsoft.com/office/drawing/2014/main" id="{DD589150-55B1-80E8-E23B-CB0AA93968CC}"/>
              </a:ext>
            </a:extLst>
          </p:cNvPr>
          <p:cNvSpPr txBox="1">
            <a:spLocks/>
          </p:cNvSpPr>
          <p:nvPr/>
        </p:nvSpPr>
        <p:spPr>
          <a:xfrm>
            <a:off x="5315926" y="2165678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use</a:t>
            </a:r>
          </a:p>
        </p:txBody>
      </p:sp>
      <p:sp>
        <p:nvSpPr>
          <p:cNvPr id="60" name="Marcador de texto 1">
            <a:extLst>
              <a:ext uri="{FF2B5EF4-FFF2-40B4-BE49-F238E27FC236}">
                <a16:creationId xmlns:a16="http://schemas.microsoft.com/office/drawing/2014/main" id="{CAF4E6D7-9E1B-B292-3A6A-51CB8F8A5AEC}"/>
              </a:ext>
            </a:extLst>
          </p:cNvPr>
          <p:cNvSpPr txBox="1">
            <a:spLocks/>
          </p:cNvSpPr>
          <p:nvPr/>
        </p:nvSpPr>
        <p:spPr>
          <a:xfrm>
            <a:off x="4980115" y="3422646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execute</a:t>
            </a: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2378973B-CEE6-92A4-FF97-BD10FDE52D68}"/>
              </a:ext>
            </a:extLst>
          </p:cNvPr>
          <p:cNvGrpSpPr/>
          <p:nvPr/>
        </p:nvGrpSpPr>
        <p:grpSpPr>
          <a:xfrm>
            <a:off x="3651668" y="2038350"/>
            <a:ext cx="1898839" cy="940906"/>
            <a:chOff x="1682561" y="1402244"/>
            <a:chExt cx="1898839" cy="940906"/>
          </a:xfrm>
        </p:grpSpPr>
        <p:cxnSp>
          <p:nvCxnSpPr>
            <p:cNvPr id="28" name="Conector curvado 179">
              <a:extLst>
                <a:ext uri="{FF2B5EF4-FFF2-40B4-BE49-F238E27FC236}">
                  <a16:creationId xmlns:a16="http://schemas.microsoft.com/office/drawing/2014/main" id="{4C232B91-960F-3DA3-35FE-F2161F3EB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1527" y="1402244"/>
              <a:ext cx="879873" cy="940906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dash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curvado 179">
              <a:extLst>
                <a:ext uri="{FF2B5EF4-FFF2-40B4-BE49-F238E27FC236}">
                  <a16:creationId xmlns:a16="http://schemas.microsoft.com/office/drawing/2014/main" id="{1C0B1BE4-067E-1651-7984-786C38066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82561" y="1402244"/>
              <a:ext cx="879873" cy="940906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dash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Agrupar 87">
            <a:extLst>
              <a:ext uri="{FF2B5EF4-FFF2-40B4-BE49-F238E27FC236}">
                <a16:creationId xmlns:a16="http://schemas.microsoft.com/office/drawing/2014/main" id="{47E73AE3-045F-C4DF-3CC9-0DF51F68133D}"/>
              </a:ext>
            </a:extLst>
          </p:cNvPr>
          <p:cNvGrpSpPr>
            <a:grpSpLocks noChangeAspect="1"/>
          </p:cNvGrpSpPr>
          <p:nvPr/>
        </p:nvGrpSpPr>
        <p:grpSpPr>
          <a:xfrm>
            <a:off x="3426044" y="1742744"/>
            <a:ext cx="451248" cy="252000"/>
            <a:chOff x="1900541" y="4077072"/>
            <a:chExt cx="484476" cy="288032"/>
          </a:xfrm>
        </p:grpSpPr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935F7A42-A198-6E78-7287-2A4874ADB948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A4D4E005-437E-8309-7E7C-70FD12D7707E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24473CC0-EB18-B9E4-B36A-044F5B9D9D00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Marcador de texto 1">
            <a:extLst>
              <a:ext uri="{FF2B5EF4-FFF2-40B4-BE49-F238E27FC236}">
                <a16:creationId xmlns:a16="http://schemas.microsoft.com/office/drawing/2014/main" id="{500453AE-59A5-99AC-956B-799D8DED894D}"/>
              </a:ext>
            </a:extLst>
          </p:cNvPr>
          <p:cNvSpPr txBox="1">
            <a:spLocks/>
          </p:cNvSpPr>
          <p:nvPr/>
        </p:nvSpPr>
        <p:spPr>
          <a:xfrm>
            <a:off x="3342342" y="2165678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3153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2753906" y="845346"/>
            <a:ext cx="363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Inversión de Control &amp; Inyección</a:t>
            </a:r>
          </a:p>
        </p:txBody>
      </p:sp>
      <p:cxnSp>
        <p:nvCxnSpPr>
          <p:cNvPr id="2" name="Conector curvado 179">
            <a:extLst>
              <a:ext uri="{FF2B5EF4-FFF2-40B4-BE49-F238E27FC236}">
                <a16:creationId xmlns:a16="http://schemas.microsoft.com/office/drawing/2014/main" id="{D3F89A38-4E9A-9250-7841-6590F8465916}"/>
              </a:ext>
            </a:extLst>
          </p:cNvPr>
          <p:cNvCxnSpPr>
            <a:cxnSpLocks/>
          </p:cNvCxnSpPr>
          <p:nvPr/>
        </p:nvCxnSpPr>
        <p:spPr>
          <a:xfrm>
            <a:off x="3624818" y="3000150"/>
            <a:ext cx="1894364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Agrupar 87">
            <a:extLst>
              <a:ext uri="{FF2B5EF4-FFF2-40B4-BE49-F238E27FC236}">
                <a16:creationId xmlns:a16="http://schemas.microsoft.com/office/drawing/2014/main" id="{D0CA686F-2F72-FEB2-9185-67D6F332D00A}"/>
              </a:ext>
            </a:extLst>
          </p:cNvPr>
          <p:cNvGrpSpPr>
            <a:grpSpLocks noChangeAspect="1"/>
          </p:cNvGrpSpPr>
          <p:nvPr/>
        </p:nvGrpSpPr>
        <p:grpSpPr>
          <a:xfrm>
            <a:off x="3124200" y="2853150"/>
            <a:ext cx="451248" cy="252000"/>
            <a:chOff x="1900541" y="4077072"/>
            <a:chExt cx="484476" cy="2880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DD42B9E-7F39-D4A1-2AE7-187F432A7306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C79E21-3EBB-A8CB-A7AD-BBA3B54D92FD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37F963C3-BBA2-C543-E310-06F9E7BEFDB8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Agrupar 87">
            <a:extLst>
              <a:ext uri="{FF2B5EF4-FFF2-40B4-BE49-F238E27FC236}">
                <a16:creationId xmlns:a16="http://schemas.microsoft.com/office/drawing/2014/main" id="{9EFCE3CC-452C-A16C-D18E-44D8CC90518A}"/>
              </a:ext>
            </a:extLst>
          </p:cNvPr>
          <p:cNvGrpSpPr>
            <a:grpSpLocks noChangeAspect="1"/>
          </p:cNvGrpSpPr>
          <p:nvPr/>
        </p:nvGrpSpPr>
        <p:grpSpPr>
          <a:xfrm>
            <a:off x="5616051" y="2853150"/>
            <a:ext cx="451248" cy="252000"/>
            <a:chOff x="1900541" y="4077072"/>
            <a:chExt cx="484476" cy="288032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0C9CDDB2-2BA5-C231-4E66-14884877E157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40390B5-582B-D39B-2630-9A367BC5BF4A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BCD66BB5-AC7B-CCEC-00FA-17FDA2AA372B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" name="Conector curvado 179">
            <a:extLst>
              <a:ext uri="{FF2B5EF4-FFF2-40B4-BE49-F238E27FC236}">
                <a16:creationId xmlns:a16="http://schemas.microsoft.com/office/drawing/2014/main" id="{E4E303D9-C93B-B2EF-FE70-E719DC960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80986" y="1274085"/>
            <a:ext cx="12700" cy="2444270"/>
          </a:xfrm>
          <a:prstGeom prst="curvedConnector3">
            <a:avLst>
              <a:gd name="adj1" fmla="val 3851165"/>
            </a:avLst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3FDAFFE4-2756-60F4-B789-2C1879A5C9C6}"/>
              </a:ext>
            </a:extLst>
          </p:cNvPr>
          <p:cNvSpPr txBox="1">
            <a:spLocks/>
          </p:cNvSpPr>
          <p:nvPr/>
        </p:nvSpPr>
        <p:spPr>
          <a:xfrm>
            <a:off x="4229849" y="1791720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inject</a:t>
            </a:r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5FD6C0A7-8802-C869-9DE1-BF22030E3D0C}"/>
              </a:ext>
            </a:extLst>
          </p:cNvPr>
          <p:cNvSpPr txBox="1">
            <a:spLocks/>
          </p:cNvSpPr>
          <p:nvPr/>
        </p:nvSpPr>
        <p:spPr>
          <a:xfrm>
            <a:off x="4724400" y="3041527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execute</a:t>
            </a:r>
          </a:p>
        </p:txBody>
      </p:sp>
      <p:grpSp>
        <p:nvGrpSpPr>
          <p:cNvPr id="10" name="Agrupar 87">
            <a:extLst>
              <a:ext uri="{FF2B5EF4-FFF2-40B4-BE49-F238E27FC236}">
                <a16:creationId xmlns:a16="http://schemas.microsoft.com/office/drawing/2014/main" id="{A3B3B600-B1E2-F1FB-18EA-ACF73CA9DCEA}"/>
              </a:ext>
            </a:extLst>
          </p:cNvPr>
          <p:cNvGrpSpPr>
            <a:grpSpLocks noChangeAspect="1"/>
          </p:cNvGrpSpPr>
          <p:nvPr/>
        </p:nvGrpSpPr>
        <p:grpSpPr>
          <a:xfrm>
            <a:off x="4293781" y="1536847"/>
            <a:ext cx="272898" cy="152400"/>
            <a:chOff x="1900541" y="4077072"/>
            <a:chExt cx="484476" cy="288032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89EEA2A-8B24-28A7-E5E0-A024EDCBAE04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D002514-DF33-FF7D-84F6-10882BC56309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1F2CC631-8240-3CE9-5DF8-5900618FEE0A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Agrupar 87">
            <a:extLst>
              <a:ext uri="{FF2B5EF4-FFF2-40B4-BE49-F238E27FC236}">
                <a16:creationId xmlns:a16="http://schemas.microsoft.com/office/drawing/2014/main" id="{35C04AD9-2FA9-97C1-B86A-196F094DB732}"/>
              </a:ext>
            </a:extLst>
          </p:cNvPr>
          <p:cNvGrpSpPr>
            <a:grpSpLocks noChangeAspect="1"/>
          </p:cNvGrpSpPr>
          <p:nvPr/>
        </p:nvGrpSpPr>
        <p:grpSpPr>
          <a:xfrm>
            <a:off x="4414642" y="1446323"/>
            <a:ext cx="272898" cy="152400"/>
            <a:chOff x="1900541" y="4077072"/>
            <a:chExt cx="484476" cy="28803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7F037CC1-E81D-24C6-03B7-80EA27189515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9FF5E910-A3E7-6423-6555-379CFFB04D12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D1F93A0-FB08-7363-18B1-B21488BB8A6F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Agrupar 87">
            <a:extLst>
              <a:ext uri="{FF2B5EF4-FFF2-40B4-BE49-F238E27FC236}">
                <a16:creationId xmlns:a16="http://schemas.microsoft.com/office/drawing/2014/main" id="{DF095834-7035-8224-3F5C-73904E3DC88D}"/>
              </a:ext>
            </a:extLst>
          </p:cNvPr>
          <p:cNvGrpSpPr>
            <a:grpSpLocks noChangeAspect="1"/>
          </p:cNvGrpSpPr>
          <p:nvPr/>
        </p:nvGrpSpPr>
        <p:grpSpPr>
          <a:xfrm>
            <a:off x="4473119" y="1563871"/>
            <a:ext cx="272898" cy="152400"/>
            <a:chOff x="1900541" y="4077072"/>
            <a:chExt cx="484476" cy="288032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4357F5C-7939-027C-DD79-DB5F373B65C1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EA8DBF2-A7F1-74CF-2C9A-DEBB8867DEFA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23E4D56F-90CE-A963-E88F-7A0C602802C1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Marcador de texto 1">
            <a:extLst>
              <a:ext uri="{FF2B5EF4-FFF2-40B4-BE49-F238E27FC236}">
                <a16:creationId xmlns:a16="http://schemas.microsoft.com/office/drawing/2014/main" id="{41DDCF6F-5D41-2DEC-9D8C-685ACE09456D}"/>
              </a:ext>
            </a:extLst>
          </p:cNvPr>
          <p:cNvSpPr txBox="1">
            <a:spLocks/>
          </p:cNvSpPr>
          <p:nvPr/>
        </p:nvSpPr>
        <p:spPr>
          <a:xfrm>
            <a:off x="3086562" y="2663605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401DEBAE-8AD0-5989-2170-90E8EBD6549B}"/>
              </a:ext>
            </a:extLst>
          </p:cNvPr>
          <p:cNvSpPr txBox="1">
            <a:spLocks/>
          </p:cNvSpPr>
          <p:nvPr/>
        </p:nvSpPr>
        <p:spPr>
          <a:xfrm>
            <a:off x="5518630" y="2663605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Proveedor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BD5114-EBF6-B518-BABF-3823793D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02230" y="1798411"/>
            <a:ext cx="144016" cy="1440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C7ED4A-A05B-6005-9FA4-62BCCBD6C6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74009" y="3056287"/>
            <a:ext cx="144016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6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2554499" y="845346"/>
            <a:ext cx="403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Contratos &amp; Protocolos de Inyección</a:t>
            </a:r>
          </a:p>
        </p:txBody>
      </p:sp>
      <p:sp>
        <p:nvSpPr>
          <p:cNvPr id="14" name="Marcador de texto 1">
            <a:extLst>
              <a:ext uri="{FF2B5EF4-FFF2-40B4-BE49-F238E27FC236}">
                <a16:creationId xmlns:a16="http://schemas.microsoft.com/office/drawing/2014/main" id="{754F8822-1062-88E0-EA32-DE3A5FC48E9D}"/>
              </a:ext>
            </a:extLst>
          </p:cNvPr>
          <p:cNvSpPr txBox="1">
            <a:spLocks/>
          </p:cNvSpPr>
          <p:nvPr/>
        </p:nvSpPr>
        <p:spPr>
          <a:xfrm>
            <a:off x="3086562" y="2663605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15" name="Marcador de texto 1">
            <a:extLst>
              <a:ext uri="{FF2B5EF4-FFF2-40B4-BE49-F238E27FC236}">
                <a16:creationId xmlns:a16="http://schemas.microsoft.com/office/drawing/2014/main" id="{7FFB65E3-B201-CAF9-3FCF-4FA7E53FDEBD}"/>
              </a:ext>
            </a:extLst>
          </p:cNvPr>
          <p:cNvSpPr txBox="1">
            <a:spLocks/>
          </p:cNvSpPr>
          <p:nvPr/>
        </p:nvSpPr>
        <p:spPr>
          <a:xfrm>
            <a:off x="5518630" y="2663605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Proveedor</a:t>
            </a:r>
          </a:p>
        </p:txBody>
      </p:sp>
      <p:grpSp>
        <p:nvGrpSpPr>
          <p:cNvPr id="29" name="Agrupar 87">
            <a:extLst>
              <a:ext uri="{FF2B5EF4-FFF2-40B4-BE49-F238E27FC236}">
                <a16:creationId xmlns:a16="http://schemas.microsoft.com/office/drawing/2014/main" id="{D0CA686F-2F72-FEB2-9185-67D6F332D00A}"/>
              </a:ext>
            </a:extLst>
          </p:cNvPr>
          <p:cNvGrpSpPr>
            <a:grpSpLocks noChangeAspect="1"/>
          </p:cNvGrpSpPr>
          <p:nvPr/>
        </p:nvGrpSpPr>
        <p:grpSpPr>
          <a:xfrm>
            <a:off x="3124200" y="2853150"/>
            <a:ext cx="451248" cy="252000"/>
            <a:chOff x="1900541" y="4077072"/>
            <a:chExt cx="484476" cy="2880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DD42B9E-7F39-D4A1-2AE7-187F432A7306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C79E21-3EBB-A8CB-A7AD-BBA3B54D92FD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37F963C3-BBA2-C543-E310-06F9E7BEFDB8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Agrupar 87">
            <a:extLst>
              <a:ext uri="{FF2B5EF4-FFF2-40B4-BE49-F238E27FC236}">
                <a16:creationId xmlns:a16="http://schemas.microsoft.com/office/drawing/2014/main" id="{9EFCE3CC-452C-A16C-D18E-44D8CC90518A}"/>
              </a:ext>
            </a:extLst>
          </p:cNvPr>
          <p:cNvGrpSpPr>
            <a:grpSpLocks noChangeAspect="1"/>
          </p:cNvGrpSpPr>
          <p:nvPr/>
        </p:nvGrpSpPr>
        <p:grpSpPr>
          <a:xfrm>
            <a:off x="5616051" y="2853150"/>
            <a:ext cx="451248" cy="252000"/>
            <a:chOff x="1900541" y="4077072"/>
            <a:chExt cx="484476" cy="288032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0C9CDDB2-2BA5-C231-4E66-14884877E157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40390B5-582B-D39B-2630-9A367BC5BF4A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BCD66BB5-AC7B-CCEC-00FA-17FDA2AA372B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3FDAFFE4-2756-60F4-B789-2C1879A5C9C6}"/>
              </a:ext>
            </a:extLst>
          </p:cNvPr>
          <p:cNvSpPr txBox="1">
            <a:spLocks/>
          </p:cNvSpPr>
          <p:nvPr/>
        </p:nvSpPr>
        <p:spPr>
          <a:xfrm>
            <a:off x="4310249" y="3121163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inject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49CB0DC-9F21-6503-BB54-1419E22C6595}"/>
              </a:ext>
            </a:extLst>
          </p:cNvPr>
          <p:cNvGrpSpPr/>
          <p:nvPr/>
        </p:nvGrpSpPr>
        <p:grpSpPr>
          <a:xfrm flipV="1">
            <a:off x="4580400" y="2905163"/>
            <a:ext cx="144000" cy="144000"/>
            <a:chOff x="4759794" y="6193507"/>
            <a:chExt cx="144000" cy="144000"/>
          </a:xfrm>
        </p:grpSpPr>
        <p:sp>
          <p:nvSpPr>
            <p:cNvPr id="5" name="Arco 4">
              <a:extLst>
                <a:ext uri="{FF2B5EF4-FFF2-40B4-BE49-F238E27FC236}">
                  <a16:creationId xmlns:a16="http://schemas.microsoft.com/office/drawing/2014/main" id="{221BC9F4-83C2-E5D5-821D-99C0A48BD53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FFFFFF"/>
            </a:solidFill>
            <a:ln w="952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DDE7D4C-FF44-B4E9-E55D-027B4916A51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779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cxnSp>
        <p:nvCxnSpPr>
          <p:cNvPr id="26" name="Conector curvado 179">
            <a:extLst>
              <a:ext uri="{FF2B5EF4-FFF2-40B4-BE49-F238E27FC236}">
                <a16:creationId xmlns:a16="http://schemas.microsoft.com/office/drawing/2014/main" id="{CF0AFA14-0972-3433-0FFE-70EDE6FDF320}"/>
              </a:ext>
            </a:extLst>
          </p:cNvPr>
          <p:cNvCxnSpPr>
            <a:cxnSpLocks/>
          </p:cNvCxnSpPr>
          <p:nvPr/>
        </p:nvCxnSpPr>
        <p:spPr>
          <a:xfrm>
            <a:off x="3651911" y="2977163"/>
            <a:ext cx="1894364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curvado 179">
            <a:extLst>
              <a:ext uri="{FF2B5EF4-FFF2-40B4-BE49-F238E27FC236}">
                <a16:creationId xmlns:a16="http://schemas.microsoft.com/office/drawing/2014/main" id="{292EE898-4239-0E55-A171-E8A8DC17D730}"/>
              </a:ext>
            </a:extLst>
          </p:cNvPr>
          <p:cNvCxnSpPr>
            <a:cxnSpLocks/>
          </p:cNvCxnSpPr>
          <p:nvPr/>
        </p:nvCxnSpPr>
        <p:spPr>
          <a:xfrm>
            <a:off x="2750787" y="2357660"/>
            <a:ext cx="579955" cy="171177"/>
          </a:xfrm>
          <a:prstGeom prst="bentConnector2">
            <a:avLst/>
          </a:prstGeom>
          <a:ln w="9525" cmpd="sng">
            <a:solidFill>
              <a:schemeClr val="bg1">
                <a:lumMod val="95000"/>
              </a:schemeClr>
            </a:solidFill>
            <a:prstDash val="sysDot"/>
            <a:headEnd type="none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1">
            <a:extLst>
              <a:ext uri="{FF2B5EF4-FFF2-40B4-BE49-F238E27FC236}">
                <a16:creationId xmlns:a16="http://schemas.microsoft.com/office/drawing/2014/main" id="{CA39904B-E7F0-B1BB-4EC3-97EE3D63C903}"/>
              </a:ext>
            </a:extLst>
          </p:cNvPr>
          <p:cNvSpPr txBox="1">
            <a:spLocks/>
          </p:cNvSpPr>
          <p:nvPr/>
        </p:nvSpPr>
        <p:spPr>
          <a:xfrm>
            <a:off x="1905000" y="2213966"/>
            <a:ext cx="784933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Protocolo de Inyección</a:t>
            </a:r>
          </a:p>
        </p:txBody>
      </p:sp>
      <p:cxnSp>
        <p:nvCxnSpPr>
          <p:cNvPr id="39" name="Conector curvado 179">
            <a:extLst>
              <a:ext uri="{FF2B5EF4-FFF2-40B4-BE49-F238E27FC236}">
                <a16:creationId xmlns:a16="http://schemas.microsoft.com/office/drawing/2014/main" id="{226D5FDD-C362-D9BE-8998-60E3F39129BE}"/>
              </a:ext>
            </a:extLst>
          </p:cNvPr>
          <p:cNvCxnSpPr>
            <a:cxnSpLocks/>
          </p:cNvCxnSpPr>
          <p:nvPr/>
        </p:nvCxnSpPr>
        <p:spPr>
          <a:xfrm flipH="1" flipV="1">
            <a:off x="5853546" y="3222702"/>
            <a:ext cx="579955" cy="171177"/>
          </a:xfrm>
          <a:prstGeom prst="bentConnector2">
            <a:avLst/>
          </a:prstGeom>
          <a:ln w="9525" cmpd="sng">
            <a:solidFill>
              <a:schemeClr val="bg1">
                <a:lumMod val="95000"/>
              </a:schemeClr>
            </a:solidFill>
            <a:prstDash val="sysDot"/>
            <a:headEnd type="none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Marcador de texto 1">
            <a:extLst>
              <a:ext uri="{FF2B5EF4-FFF2-40B4-BE49-F238E27FC236}">
                <a16:creationId xmlns:a16="http://schemas.microsoft.com/office/drawing/2014/main" id="{3B1F67C5-26E0-D39A-5667-0FE7B3549D7E}"/>
              </a:ext>
            </a:extLst>
          </p:cNvPr>
          <p:cNvSpPr txBox="1">
            <a:spLocks/>
          </p:cNvSpPr>
          <p:nvPr/>
        </p:nvSpPr>
        <p:spPr>
          <a:xfrm>
            <a:off x="6507563" y="3266037"/>
            <a:ext cx="784933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Contrato de Inyección</a:t>
            </a:r>
          </a:p>
        </p:txBody>
      </p:sp>
    </p:spTree>
    <p:extLst>
      <p:ext uri="{BB962C8B-B14F-4D97-AF65-F5344CB8AC3E}">
        <p14:creationId xmlns:p14="http://schemas.microsoft.com/office/powerpoint/2010/main" val="258695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2404941" y="845346"/>
            <a:ext cx="4334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Técnicas de Inyección de Dependencias</a:t>
            </a:r>
          </a:p>
        </p:txBody>
      </p:sp>
      <p:sp>
        <p:nvSpPr>
          <p:cNvPr id="14" name="Marcador de texto 1">
            <a:extLst>
              <a:ext uri="{FF2B5EF4-FFF2-40B4-BE49-F238E27FC236}">
                <a16:creationId xmlns:a16="http://schemas.microsoft.com/office/drawing/2014/main" id="{754F8822-1062-88E0-EA32-DE3A5FC48E9D}"/>
              </a:ext>
            </a:extLst>
          </p:cNvPr>
          <p:cNvSpPr txBox="1">
            <a:spLocks/>
          </p:cNvSpPr>
          <p:nvPr/>
        </p:nvSpPr>
        <p:spPr>
          <a:xfrm>
            <a:off x="4101938" y="2925420"/>
            <a:ext cx="6412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Inyección</a:t>
            </a:r>
          </a:p>
        </p:txBody>
      </p:sp>
      <p:grpSp>
        <p:nvGrpSpPr>
          <p:cNvPr id="29" name="Agrupar 87">
            <a:extLst>
              <a:ext uri="{FF2B5EF4-FFF2-40B4-BE49-F238E27FC236}">
                <a16:creationId xmlns:a16="http://schemas.microsoft.com/office/drawing/2014/main" id="{D0CA686F-2F72-FEB2-9185-67D6F332D00A}"/>
              </a:ext>
            </a:extLst>
          </p:cNvPr>
          <p:cNvGrpSpPr>
            <a:grpSpLocks noChangeAspect="1"/>
          </p:cNvGrpSpPr>
          <p:nvPr/>
        </p:nvGrpSpPr>
        <p:grpSpPr>
          <a:xfrm>
            <a:off x="4196952" y="3114965"/>
            <a:ext cx="451248" cy="252000"/>
            <a:chOff x="1900541" y="4077072"/>
            <a:chExt cx="484476" cy="2880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DD42B9E-7F39-D4A1-2AE7-187F432A7306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C79E21-3EBB-A8CB-A7AD-BBA3B54D92FD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37F963C3-BBA2-C543-E310-06F9E7BEFDB8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Conector curvado 179">
            <a:extLst>
              <a:ext uri="{FF2B5EF4-FFF2-40B4-BE49-F238E27FC236}">
                <a16:creationId xmlns:a16="http://schemas.microsoft.com/office/drawing/2014/main" id="{9CDEB31B-AF71-B8DA-907E-BBC934E1B165}"/>
              </a:ext>
            </a:extLst>
          </p:cNvPr>
          <p:cNvCxnSpPr>
            <a:cxnSpLocks/>
          </p:cNvCxnSpPr>
          <p:nvPr/>
        </p:nvCxnSpPr>
        <p:spPr>
          <a:xfrm>
            <a:off x="3429000" y="2293827"/>
            <a:ext cx="672938" cy="555845"/>
          </a:xfrm>
          <a:prstGeom prst="straightConnector1">
            <a:avLst/>
          </a:prstGeom>
          <a:ln w="9525" cmpd="sng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curvado 179">
            <a:extLst>
              <a:ext uri="{FF2B5EF4-FFF2-40B4-BE49-F238E27FC236}">
                <a16:creationId xmlns:a16="http://schemas.microsoft.com/office/drawing/2014/main" id="{46247094-60BB-1178-82A4-A11261D3E934}"/>
              </a:ext>
            </a:extLst>
          </p:cNvPr>
          <p:cNvCxnSpPr>
            <a:cxnSpLocks/>
          </p:cNvCxnSpPr>
          <p:nvPr/>
        </p:nvCxnSpPr>
        <p:spPr>
          <a:xfrm flipH="1">
            <a:off x="4819414" y="2293912"/>
            <a:ext cx="672938" cy="555845"/>
          </a:xfrm>
          <a:prstGeom prst="straightConnector1">
            <a:avLst/>
          </a:prstGeom>
          <a:ln w="9525" cmpd="sng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curvado 179">
            <a:extLst>
              <a:ext uri="{FF2B5EF4-FFF2-40B4-BE49-F238E27FC236}">
                <a16:creationId xmlns:a16="http://schemas.microsoft.com/office/drawing/2014/main" id="{3245B94F-B50A-9DD7-CBDE-D81B9D19BEEC}"/>
              </a:ext>
            </a:extLst>
          </p:cNvPr>
          <p:cNvCxnSpPr>
            <a:cxnSpLocks/>
          </p:cNvCxnSpPr>
          <p:nvPr/>
        </p:nvCxnSpPr>
        <p:spPr>
          <a:xfrm>
            <a:off x="4446992" y="3443165"/>
            <a:ext cx="0" cy="788538"/>
          </a:xfrm>
          <a:prstGeom prst="straightConnector1">
            <a:avLst/>
          </a:prstGeom>
          <a:ln w="9525" cmpd="sng">
            <a:solidFill>
              <a:schemeClr val="bg1">
                <a:lumMod val="9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1">
            <a:extLst>
              <a:ext uri="{FF2B5EF4-FFF2-40B4-BE49-F238E27FC236}">
                <a16:creationId xmlns:a16="http://schemas.microsoft.com/office/drawing/2014/main" id="{AC565CB7-CCE9-AAEE-D8C6-4DD00A47A306}"/>
              </a:ext>
            </a:extLst>
          </p:cNvPr>
          <p:cNvSpPr txBox="1">
            <a:spLocks/>
          </p:cNvSpPr>
          <p:nvPr/>
        </p:nvSpPr>
        <p:spPr>
          <a:xfrm>
            <a:off x="3851076" y="2408939"/>
            <a:ext cx="1143000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50" dirty="0">
                <a:solidFill>
                  <a:schemeClr val="bg1"/>
                </a:solidFill>
              </a:rPr>
              <a:t>Corrutinas</a:t>
            </a:r>
          </a:p>
        </p:txBody>
      </p:sp>
      <p:sp>
        <p:nvSpPr>
          <p:cNvPr id="39" name="Marcador de texto 1">
            <a:extLst>
              <a:ext uri="{FF2B5EF4-FFF2-40B4-BE49-F238E27FC236}">
                <a16:creationId xmlns:a16="http://schemas.microsoft.com/office/drawing/2014/main" id="{7442D99C-CA97-470D-65A2-662579D00726}"/>
              </a:ext>
            </a:extLst>
          </p:cNvPr>
          <p:cNvSpPr txBox="1">
            <a:spLocks/>
          </p:cNvSpPr>
          <p:nvPr/>
        </p:nvSpPr>
        <p:spPr>
          <a:xfrm>
            <a:off x="3102784" y="3428332"/>
            <a:ext cx="1143000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50" dirty="0">
                <a:solidFill>
                  <a:schemeClr val="bg1"/>
                </a:solidFill>
              </a:rPr>
              <a:t>Objetos</a:t>
            </a:r>
          </a:p>
        </p:txBody>
      </p:sp>
      <p:sp>
        <p:nvSpPr>
          <p:cNvPr id="40" name="Marcador de texto 1">
            <a:extLst>
              <a:ext uri="{FF2B5EF4-FFF2-40B4-BE49-F238E27FC236}">
                <a16:creationId xmlns:a16="http://schemas.microsoft.com/office/drawing/2014/main" id="{3F66F46E-5F1D-5DCC-C8FF-E936D7FB3BC8}"/>
              </a:ext>
            </a:extLst>
          </p:cNvPr>
          <p:cNvSpPr txBox="1">
            <a:spLocks/>
          </p:cNvSpPr>
          <p:nvPr/>
        </p:nvSpPr>
        <p:spPr>
          <a:xfrm>
            <a:off x="4691629" y="3428332"/>
            <a:ext cx="1143000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50" dirty="0">
                <a:solidFill>
                  <a:schemeClr val="bg1"/>
                </a:solidFill>
              </a:rPr>
              <a:t>Funciones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CEDA9CEC-9C6E-A147-22E1-0B8AF013A39A}"/>
              </a:ext>
            </a:extLst>
          </p:cNvPr>
          <p:cNvGrpSpPr/>
          <p:nvPr/>
        </p:nvGrpSpPr>
        <p:grpSpPr>
          <a:xfrm>
            <a:off x="2179501" y="3009231"/>
            <a:ext cx="1133010" cy="1043533"/>
            <a:chOff x="2230268" y="2531958"/>
            <a:chExt cx="1133010" cy="1043533"/>
          </a:xfrm>
        </p:grpSpPr>
        <p:sp>
          <p:nvSpPr>
            <p:cNvPr id="41" name="Abrir corchete 40">
              <a:extLst>
                <a:ext uri="{FF2B5EF4-FFF2-40B4-BE49-F238E27FC236}">
                  <a16:creationId xmlns:a16="http://schemas.microsoft.com/office/drawing/2014/main" id="{2AC6580C-3EAA-4CCA-6437-825DF84123BD}"/>
                </a:ext>
              </a:extLst>
            </p:cNvPr>
            <p:cNvSpPr/>
            <p:nvPr/>
          </p:nvSpPr>
          <p:spPr>
            <a:xfrm rot="10800000">
              <a:off x="3317203" y="2531958"/>
              <a:ext cx="46075" cy="1043533"/>
            </a:xfrm>
            <a:prstGeom prst="leftBracke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Marcador de texto 1">
              <a:extLst>
                <a:ext uri="{FF2B5EF4-FFF2-40B4-BE49-F238E27FC236}">
                  <a16:creationId xmlns:a16="http://schemas.microsoft.com/office/drawing/2014/main" id="{4D1B7962-EB2E-6038-17BC-071DEBA44683}"/>
                </a:ext>
              </a:extLst>
            </p:cNvPr>
            <p:cNvSpPr txBox="1">
              <a:spLocks/>
            </p:cNvSpPr>
            <p:nvPr/>
          </p:nvSpPr>
          <p:spPr>
            <a:xfrm>
              <a:off x="2230268" y="2584892"/>
              <a:ext cx="986330" cy="967333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50000"/>
                </a:lnSpc>
              </a:pPr>
              <a:r>
                <a:rPr lang="es-ES" sz="900" dirty="0">
                  <a:solidFill>
                    <a:schemeClr val="bg1"/>
                  </a:solidFill>
                </a:rPr>
                <a:t>Construcción</a:t>
              </a:r>
            </a:p>
            <a:p>
              <a:pPr marL="0" indent="0" algn="r">
                <a:lnSpc>
                  <a:spcPct val="150000"/>
                </a:lnSpc>
              </a:pPr>
              <a:r>
                <a:rPr lang="es-ES" sz="900" dirty="0">
                  <a:solidFill>
                    <a:schemeClr val="bg1"/>
                  </a:solidFill>
                </a:rPr>
                <a:t>Accesores</a:t>
              </a:r>
            </a:p>
            <a:p>
              <a:pPr marL="0" indent="0" algn="r">
                <a:lnSpc>
                  <a:spcPct val="150000"/>
                </a:lnSpc>
              </a:pPr>
              <a:r>
                <a:rPr lang="es-ES" sz="900" dirty="0">
                  <a:solidFill>
                    <a:schemeClr val="bg1"/>
                  </a:solidFill>
                </a:rPr>
                <a:t>Contrato</a:t>
              </a:r>
            </a:p>
            <a:p>
              <a:pPr marL="0" indent="0" algn="r">
                <a:lnSpc>
                  <a:spcPct val="150000"/>
                </a:lnSpc>
              </a:pPr>
              <a:r>
                <a:rPr lang="es-ES" sz="900" dirty="0">
                  <a:solidFill>
                    <a:schemeClr val="bg1"/>
                  </a:solidFill>
                </a:rPr>
                <a:t>Reflexión</a:t>
              </a: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6752C247-20C7-249C-0C6C-60D1A3F82F3F}"/>
              </a:ext>
            </a:extLst>
          </p:cNvPr>
          <p:cNvGrpSpPr/>
          <p:nvPr/>
        </p:nvGrpSpPr>
        <p:grpSpPr>
          <a:xfrm flipH="1">
            <a:off x="5782681" y="3148193"/>
            <a:ext cx="1264918" cy="765610"/>
            <a:chOff x="2073281" y="2531960"/>
            <a:chExt cx="1264918" cy="765610"/>
          </a:xfrm>
        </p:grpSpPr>
        <p:sp>
          <p:nvSpPr>
            <p:cNvPr id="45" name="Abrir corchete 44">
              <a:extLst>
                <a:ext uri="{FF2B5EF4-FFF2-40B4-BE49-F238E27FC236}">
                  <a16:creationId xmlns:a16="http://schemas.microsoft.com/office/drawing/2014/main" id="{B3603273-680A-6FF5-E947-581BC52027D7}"/>
                </a:ext>
              </a:extLst>
            </p:cNvPr>
            <p:cNvSpPr/>
            <p:nvPr/>
          </p:nvSpPr>
          <p:spPr>
            <a:xfrm rot="10800000">
              <a:off x="3292480" y="2595877"/>
              <a:ext cx="45719" cy="602801"/>
            </a:xfrm>
            <a:prstGeom prst="leftBracke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6" name="Marcador de texto 1">
              <a:extLst>
                <a:ext uri="{FF2B5EF4-FFF2-40B4-BE49-F238E27FC236}">
                  <a16:creationId xmlns:a16="http://schemas.microsoft.com/office/drawing/2014/main" id="{DB8C84AE-EE93-FD28-8FDA-56B0C33A9B59}"/>
                </a:ext>
              </a:extLst>
            </p:cNvPr>
            <p:cNvSpPr txBox="1">
              <a:spLocks/>
            </p:cNvSpPr>
            <p:nvPr/>
          </p:nvSpPr>
          <p:spPr>
            <a:xfrm>
              <a:off x="2073281" y="2531960"/>
              <a:ext cx="1143319" cy="7656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s-ES" sz="900" dirty="0">
                  <a:solidFill>
                    <a:schemeClr val="bg1"/>
                  </a:solidFill>
                </a:rPr>
                <a:t>Orden Superior</a:t>
              </a:r>
            </a:p>
            <a:p>
              <a:pPr marL="0" indent="0">
                <a:lnSpc>
                  <a:spcPct val="150000"/>
                </a:lnSpc>
              </a:pPr>
              <a:r>
                <a:rPr lang="es-ES" sz="900" dirty="0">
                  <a:solidFill>
                    <a:schemeClr val="bg1"/>
                  </a:solidFill>
                </a:rPr>
                <a:t>Evaluación Parcial</a:t>
              </a:r>
            </a:p>
            <a:p>
              <a:pPr marL="0" indent="0">
                <a:lnSpc>
                  <a:spcPct val="150000"/>
                </a:lnSpc>
              </a:pPr>
              <a:r>
                <a:rPr lang="es-ES" sz="900" dirty="0">
                  <a:solidFill>
                    <a:schemeClr val="bg1"/>
                  </a:solidFill>
                </a:rPr>
                <a:t>Currificación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8C2874F9-2910-9CEB-6AA6-C8337F4ED1F8}"/>
              </a:ext>
            </a:extLst>
          </p:cNvPr>
          <p:cNvGrpSpPr/>
          <p:nvPr/>
        </p:nvGrpSpPr>
        <p:grpSpPr>
          <a:xfrm rot="16200000" flipH="1">
            <a:off x="3914148" y="1413161"/>
            <a:ext cx="1016855" cy="602802"/>
            <a:chOff x="2321344" y="2472507"/>
            <a:chExt cx="1016855" cy="602802"/>
          </a:xfrm>
        </p:grpSpPr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0045C910-D44D-FE27-6AE4-577E3929CB80}"/>
                </a:ext>
              </a:extLst>
            </p:cNvPr>
            <p:cNvSpPr/>
            <p:nvPr/>
          </p:nvSpPr>
          <p:spPr>
            <a:xfrm rot="10800000">
              <a:off x="3292480" y="2472507"/>
              <a:ext cx="45719" cy="602801"/>
            </a:xfrm>
            <a:prstGeom prst="leftBracke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9" name="Marcador de texto 1">
              <a:extLst>
                <a:ext uri="{FF2B5EF4-FFF2-40B4-BE49-F238E27FC236}">
                  <a16:creationId xmlns:a16="http://schemas.microsoft.com/office/drawing/2014/main" id="{1DF6F0D2-3136-D62F-C9FD-DAAA32BB16DB}"/>
                </a:ext>
              </a:extLst>
            </p:cNvPr>
            <p:cNvSpPr txBox="1">
              <a:spLocks/>
            </p:cNvSpPr>
            <p:nvPr/>
          </p:nvSpPr>
          <p:spPr>
            <a:xfrm>
              <a:off x="2321344" y="2531961"/>
              <a:ext cx="895259" cy="543348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</a:pPr>
              <a:r>
                <a:rPr lang="es-ES" sz="900" dirty="0">
                  <a:solidFill>
                    <a:schemeClr val="bg1"/>
                  </a:solidFill>
                </a:rPr>
                <a:t>Proveedores</a:t>
              </a:r>
            </a:p>
            <a:p>
              <a:pPr marL="0" indent="0">
                <a:lnSpc>
                  <a:spcPct val="150000"/>
                </a:lnSpc>
              </a:pPr>
              <a:r>
                <a:rPr lang="es-ES" sz="900" dirty="0">
                  <a:solidFill>
                    <a:schemeClr val="bg1"/>
                  </a:solidFill>
                </a:rPr>
                <a:t>Consumidores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8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427749" y="845346"/>
            <a:ext cx="2288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Workshop I</a:t>
            </a:r>
          </a:p>
        </p:txBody>
      </p:sp>
      <p:grpSp>
        <p:nvGrpSpPr>
          <p:cNvPr id="52" name="Agrupar 87">
            <a:extLst>
              <a:ext uri="{FF2B5EF4-FFF2-40B4-BE49-F238E27FC236}">
                <a16:creationId xmlns:a16="http://schemas.microsoft.com/office/drawing/2014/main" id="{55535897-6235-F187-5117-0DF070BDBE98}"/>
              </a:ext>
            </a:extLst>
          </p:cNvPr>
          <p:cNvGrpSpPr>
            <a:grpSpLocks noChangeAspect="1"/>
          </p:cNvGrpSpPr>
          <p:nvPr/>
        </p:nvGrpSpPr>
        <p:grpSpPr>
          <a:xfrm>
            <a:off x="2344710" y="2601044"/>
            <a:ext cx="451248" cy="252000"/>
            <a:chOff x="1900541" y="4077072"/>
            <a:chExt cx="484476" cy="288032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84113155-F378-2A57-C865-844EF03D9407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8211D1FC-D84F-A21D-B562-8E3DF50A0021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F166A775-7333-35FD-2995-E2FACF4094D3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Agrupar 87">
            <a:extLst>
              <a:ext uri="{FF2B5EF4-FFF2-40B4-BE49-F238E27FC236}">
                <a16:creationId xmlns:a16="http://schemas.microsoft.com/office/drawing/2014/main" id="{06CC2F04-4BC2-34B1-2CC5-410AC049992C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475481" y="2599597"/>
            <a:ext cx="451248" cy="252000"/>
            <a:chOff x="1900541" y="4077072"/>
            <a:chExt cx="484476" cy="288032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9BDE8431-2A85-2358-CA45-ADF3954399AC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C703D52B-8531-5501-3E40-0B4AF239F183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55F6C76B-3635-4561-85C7-FF0B068287FF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Conector curvado 179">
            <a:extLst>
              <a:ext uri="{FF2B5EF4-FFF2-40B4-BE49-F238E27FC236}">
                <a16:creationId xmlns:a16="http://schemas.microsoft.com/office/drawing/2014/main" id="{76998F19-2423-866F-1514-03CADFB3B5C9}"/>
              </a:ext>
            </a:extLst>
          </p:cNvPr>
          <p:cNvCxnSpPr>
            <a:cxnSpLocks/>
          </p:cNvCxnSpPr>
          <p:nvPr/>
        </p:nvCxnSpPr>
        <p:spPr>
          <a:xfrm>
            <a:off x="2822788" y="2727044"/>
            <a:ext cx="1576493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Marcador de texto 1">
            <a:extLst>
              <a:ext uri="{FF2B5EF4-FFF2-40B4-BE49-F238E27FC236}">
                <a16:creationId xmlns:a16="http://schemas.microsoft.com/office/drawing/2014/main" id="{080BEA3F-96A4-577F-D109-F1D2F5C471FD}"/>
              </a:ext>
            </a:extLst>
          </p:cNvPr>
          <p:cNvSpPr txBox="1">
            <a:spLocks/>
          </p:cNvSpPr>
          <p:nvPr/>
        </p:nvSpPr>
        <p:spPr>
          <a:xfrm>
            <a:off x="2310205" y="2415787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68" name="Marcador de texto 1">
            <a:extLst>
              <a:ext uri="{FF2B5EF4-FFF2-40B4-BE49-F238E27FC236}">
                <a16:creationId xmlns:a16="http://schemas.microsoft.com/office/drawing/2014/main" id="{34FA2B31-BF76-08F1-47C1-743B0C77D416}"/>
              </a:ext>
            </a:extLst>
          </p:cNvPr>
          <p:cNvSpPr txBox="1">
            <a:spLocks/>
          </p:cNvSpPr>
          <p:nvPr/>
        </p:nvSpPr>
        <p:spPr>
          <a:xfrm>
            <a:off x="4344898" y="2415787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Workers</a:t>
            </a:r>
          </a:p>
        </p:txBody>
      </p:sp>
      <p:grpSp>
        <p:nvGrpSpPr>
          <p:cNvPr id="69" name="Agrupar 87">
            <a:extLst>
              <a:ext uri="{FF2B5EF4-FFF2-40B4-BE49-F238E27FC236}">
                <a16:creationId xmlns:a16="http://schemas.microsoft.com/office/drawing/2014/main" id="{0635A683-17DA-6BEB-8E86-00C4190D0BEC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685281" y="2599597"/>
            <a:ext cx="451248" cy="252000"/>
            <a:chOff x="1900541" y="4077072"/>
            <a:chExt cx="484476" cy="288032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EA8ED653-2C28-9DA0-2A76-4113F64B17E7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527B2604-0D55-7BE3-AF3F-C76C5C6FFA10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266BC984-77E8-13F8-5395-8677E4DEBD74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7" name="Conector curvado 179">
            <a:extLst>
              <a:ext uri="{FF2B5EF4-FFF2-40B4-BE49-F238E27FC236}">
                <a16:creationId xmlns:a16="http://schemas.microsoft.com/office/drawing/2014/main" id="{3CD68300-5558-C3CF-E3BF-89AB712CA9E2}"/>
              </a:ext>
            </a:extLst>
          </p:cNvPr>
          <p:cNvCxnSpPr>
            <a:cxnSpLocks/>
          </p:cNvCxnSpPr>
          <p:nvPr/>
        </p:nvCxnSpPr>
        <p:spPr>
          <a:xfrm flipH="1">
            <a:off x="5029200" y="2724150"/>
            <a:ext cx="1576493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Marcador de texto 1">
            <a:extLst>
              <a:ext uri="{FF2B5EF4-FFF2-40B4-BE49-F238E27FC236}">
                <a16:creationId xmlns:a16="http://schemas.microsoft.com/office/drawing/2014/main" id="{731BD12B-5286-1BED-D3EE-02E69A58C4CF}"/>
              </a:ext>
            </a:extLst>
          </p:cNvPr>
          <p:cNvSpPr txBox="1">
            <a:spLocks/>
          </p:cNvSpPr>
          <p:nvPr/>
        </p:nvSpPr>
        <p:spPr>
          <a:xfrm>
            <a:off x="6544338" y="2420390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Workshop</a:t>
            </a:r>
          </a:p>
        </p:txBody>
      </p:sp>
      <p:sp>
        <p:nvSpPr>
          <p:cNvPr id="83" name="Rombo 82">
            <a:extLst>
              <a:ext uri="{FF2B5EF4-FFF2-40B4-BE49-F238E27FC236}">
                <a16:creationId xmlns:a16="http://schemas.microsoft.com/office/drawing/2014/main" id="{97C3E894-3484-C9A3-C25D-4A98CADECD65}"/>
              </a:ext>
            </a:extLst>
          </p:cNvPr>
          <p:cNvSpPr>
            <a:spLocks noChangeAspect="1"/>
          </p:cNvSpPr>
          <p:nvPr/>
        </p:nvSpPr>
        <p:spPr>
          <a:xfrm rot="5400000">
            <a:off x="4316809" y="2669764"/>
            <a:ext cx="72000" cy="114574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85" name="Marcador de texto 1">
            <a:extLst>
              <a:ext uri="{FF2B5EF4-FFF2-40B4-BE49-F238E27FC236}">
                <a16:creationId xmlns:a16="http://schemas.microsoft.com/office/drawing/2014/main" id="{A0E99BFF-B992-9672-4845-4991A88F82D2}"/>
              </a:ext>
            </a:extLst>
          </p:cNvPr>
          <p:cNvSpPr txBox="1">
            <a:spLocks/>
          </p:cNvSpPr>
          <p:nvPr/>
        </p:nvSpPr>
        <p:spPr>
          <a:xfrm>
            <a:off x="5880873" y="2528241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4458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3393285" y="845346"/>
            <a:ext cx="2357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 Workshop II</a:t>
            </a:r>
          </a:p>
        </p:txBody>
      </p:sp>
      <p:grpSp>
        <p:nvGrpSpPr>
          <p:cNvPr id="52" name="Agrupar 87">
            <a:extLst>
              <a:ext uri="{FF2B5EF4-FFF2-40B4-BE49-F238E27FC236}">
                <a16:creationId xmlns:a16="http://schemas.microsoft.com/office/drawing/2014/main" id="{55535897-6235-F187-5117-0DF070BDBE98}"/>
              </a:ext>
            </a:extLst>
          </p:cNvPr>
          <p:cNvGrpSpPr>
            <a:grpSpLocks noChangeAspect="1"/>
          </p:cNvGrpSpPr>
          <p:nvPr/>
        </p:nvGrpSpPr>
        <p:grpSpPr>
          <a:xfrm>
            <a:off x="2344710" y="2601044"/>
            <a:ext cx="451248" cy="252000"/>
            <a:chOff x="1900541" y="4077072"/>
            <a:chExt cx="484476" cy="288032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84113155-F378-2A57-C865-844EF03D9407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8211D1FC-D84F-A21D-B562-8E3DF50A0021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F166A775-7333-35FD-2995-E2FACF4094D3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Agrupar 87">
            <a:extLst>
              <a:ext uri="{FF2B5EF4-FFF2-40B4-BE49-F238E27FC236}">
                <a16:creationId xmlns:a16="http://schemas.microsoft.com/office/drawing/2014/main" id="{06CC2F04-4BC2-34B1-2CC5-410AC049992C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475481" y="2599597"/>
            <a:ext cx="451248" cy="252000"/>
            <a:chOff x="1900541" y="4077072"/>
            <a:chExt cx="484476" cy="288032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9BDE8431-2A85-2358-CA45-ADF3954399AC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C703D52B-8531-5501-3E40-0B4AF239F183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55F6C76B-3635-4561-85C7-FF0B068287FF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Conector curvado 179">
            <a:extLst>
              <a:ext uri="{FF2B5EF4-FFF2-40B4-BE49-F238E27FC236}">
                <a16:creationId xmlns:a16="http://schemas.microsoft.com/office/drawing/2014/main" id="{76998F19-2423-866F-1514-03CADFB3B5C9}"/>
              </a:ext>
            </a:extLst>
          </p:cNvPr>
          <p:cNvCxnSpPr>
            <a:cxnSpLocks/>
          </p:cNvCxnSpPr>
          <p:nvPr/>
        </p:nvCxnSpPr>
        <p:spPr>
          <a:xfrm>
            <a:off x="2822788" y="2727044"/>
            <a:ext cx="1576493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Marcador de texto 1">
            <a:extLst>
              <a:ext uri="{FF2B5EF4-FFF2-40B4-BE49-F238E27FC236}">
                <a16:creationId xmlns:a16="http://schemas.microsoft.com/office/drawing/2014/main" id="{080BEA3F-96A4-577F-D109-F1D2F5C471FD}"/>
              </a:ext>
            </a:extLst>
          </p:cNvPr>
          <p:cNvSpPr txBox="1">
            <a:spLocks/>
          </p:cNvSpPr>
          <p:nvPr/>
        </p:nvSpPr>
        <p:spPr>
          <a:xfrm>
            <a:off x="2310205" y="2415787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68" name="Marcador de texto 1">
            <a:extLst>
              <a:ext uri="{FF2B5EF4-FFF2-40B4-BE49-F238E27FC236}">
                <a16:creationId xmlns:a16="http://schemas.microsoft.com/office/drawing/2014/main" id="{34FA2B31-BF76-08F1-47C1-743B0C77D416}"/>
              </a:ext>
            </a:extLst>
          </p:cNvPr>
          <p:cNvSpPr txBox="1">
            <a:spLocks/>
          </p:cNvSpPr>
          <p:nvPr/>
        </p:nvSpPr>
        <p:spPr>
          <a:xfrm>
            <a:off x="4344898" y="2415787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Workers</a:t>
            </a:r>
          </a:p>
        </p:txBody>
      </p:sp>
      <p:grpSp>
        <p:nvGrpSpPr>
          <p:cNvPr id="69" name="Agrupar 87">
            <a:extLst>
              <a:ext uri="{FF2B5EF4-FFF2-40B4-BE49-F238E27FC236}">
                <a16:creationId xmlns:a16="http://schemas.microsoft.com/office/drawing/2014/main" id="{0635A683-17DA-6BEB-8E86-00C4190D0BEC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685281" y="2599597"/>
            <a:ext cx="451248" cy="252000"/>
            <a:chOff x="1900541" y="4077072"/>
            <a:chExt cx="484476" cy="288032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EA8ED653-2C28-9DA0-2A76-4113F64B17E7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527B2604-0D55-7BE3-AF3F-C76C5C6FFA10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266BC984-77E8-13F8-5395-8677E4DEBD74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7" name="Conector curvado 179">
            <a:extLst>
              <a:ext uri="{FF2B5EF4-FFF2-40B4-BE49-F238E27FC236}">
                <a16:creationId xmlns:a16="http://schemas.microsoft.com/office/drawing/2014/main" id="{3CD68300-5558-C3CF-E3BF-89AB712CA9E2}"/>
              </a:ext>
            </a:extLst>
          </p:cNvPr>
          <p:cNvCxnSpPr>
            <a:cxnSpLocks/>
          </p:cNvCxnSpPr>
          <p:nvPr/>
        </p:nvCxnSpPr>
        <p:spPr>
          <a:xfrm flipH="1">
            <a:off x="5029200" y="2724150"/>
            <a:ext cx="1576493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Marcador de texto 1">
            <a:extLst>
              <a:ext uri="{FF2B5EF4-FFF2-40B4-BE49-F238E27FC236}">
                <a16:creationId xmlns:a16="http://schemas.microsoft.com/office/drawing/2014/main" id="{731BD12B-5286-1BED-D3EE-02E69A58C4CF}"/>
              </a:ext>
            </a:extLst>
          </p:cNvPr>
          <p:cNvSpPr txBox="1">
            <a:spLocks/>
          </p:cNvSpPr>
          <p:nvPr/>
        </p:nvSpPr>
        <p:spPr>
          <a:xfrm>
            <a:off x="6544338" y="2420390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/>
                </a:solidFill>
              </a:rPr>
              <a:t>Workshop</a:t>
            </a:r>
          </a:p>
        </p:txBody>
      </p:sp>
      <p:sp>
        <p:nvSpPr>
          <p:cNvPr id="83" name="Rombo 82">
            <a:extLst>
              <a:ext uri="{FF2B5EF4-FFF2-40B4-BE49-F238E27FC236}">
                <a16:creationId xmlns:a16="http://schemas.microsoft.com/office/drawing/2014/main" id="{97C3E894-3484-C9A3-C25D-4A98CADECD65}"/>
              </a:ext>
            </a:extLst>
          </p:cNvPr>
          <p:cNvSpPr>
            <a:spLocks noChangeAspect="1"/>
          </p:cNvSpPr>
          <p:nvPr/>
        </p:nvSpPr>
        <p:spPr>
          <a:xfrm rot="5400000">
            <a:off x="4316809" y="2669764"/>
            <a:ext cx="72000" cy="114574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85" name="Marcador de texto 1">
            <a:extLst>
              <a:ext uri="{FF2B5EF4-FFF2-40B4-BE49-F238E27FC236}">
                <a16:creationId xmlns:a16="http://schemas.microsoft.com/office/drawing/2014/main" id="{A0E99BFF-B992-9672-4845-4991A88F82D2}"/>
              </a:ext>
            </a:extLst>
          </p:cNvPr>
          <p:cNvSpPr txBox="1">
            <a:spLocks/>
          </p:cNvSpPr>
          <p:nvPr/>
        </p:nvSpPr>
        <p:spPr>
          <a:xfrm>
            <a:off x="5880873" y="2528241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use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4594B67F-D5E6-B2BD-6617-E3FECAEEE31B}"/>
              </a:ext>
            </a:extLst>
          </p:cNvPr>
          <p:cNvGrpSpPr/>
          <p:nvPr/>
        </p:nvGrpSpPr>
        <p:grpSpPr>
          <a:xfrm>
            <a:off x="3836567" y="2887159"/>
            <a:ext cx="1646409" cy="564704"/>
            <a:chOff x="3836567" y="2887159"/>
            <a:chExt cx="1646409" cy="564704"/>
          </a:xfrm>
        </p:grpSpPr>
        <p:sp>
          <p:nvSpPr>
            <p:cNvPr id="24" name="Triángulo isósceles 576">
              <a:extLst>
                <a:ext uri="{FF2B5EF4-FFF2-40B4-BE49-F238E27FC236}">
                  <a16:creationId xmlns:a16="http://schemas.microsoft.com/office/drawing/2014/main" id="{1B84508A-2152-C024-A651-69243C5E7C7E}"/>
                </a:ext>
              </a:extLst>
            </p:cNvPr>
            <p:cNvSpPr/>
            <p:nvPr/>
          </p:nvSpPr>
          <p:spPr>
            <a:xfrm>
              <a:off x="4615392" y="2887159"/>
              <a:ext cx="117473" cy="840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Conector curvado 179">
              <a:extLst>
                <a:ext uri="{FF2B5EF4-FFF2-40B4-BE49-F238E27FC236}">
                  <a16:creationId xmlns:a16="http://schemas.microsoft.com/office/drawing/2014/main" id="{61E16757-FC25-2AC8-EE13-2D05DCE9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689" y="2893932"/>
              <a:ext cx="0" cy="329753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curvado 179">
              <a:extLst>
                <a:ext uri="{FF2B5EF4-FFF2-40B4-BE49-F238E27FC236}">
                  <a16:creationId xmlns:a16="http://schemas.microsoft.com/office/drawing/2014/main" id="{4153F690-96D7-EDF4-61A6-B58BED376C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653422" y="2622308"/>
              <a:ext cx="12700" cy="1646409"/>
            </a:xfrm>
            <a:prstGeom prst="bentConnector3">
              <a:avLst>
                <a:gd name="adj1" fmla="val 1800000"/>
              </a:avLst>
            </a:prstGeom>
            <a:ln w="9525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C53BD599-828A-4681-56AA-15A1738BBAA8}"/>
              </a:ext>
            </a:extLst>
          </p:cNvPr>
          <p:cNvGrpSpPr/>
          <p:nvPr/>
        </p:nvGrpSpPr>
        <p:grpSpPr>
          <a:xfrm>
            <a:off x="3498427" y="3479377"/>
            <a:ext cx="684302" cy="457200"/>
            <a:chOff x="3450817" y="3867150"/>
            <a:chExt cx="684302" cy="457200"/>
          </a:xfrm>
        </p:grpSpPr>
        <p:grpSp>
          <p:nvGrpSpPr>
            <p:cNvPr id="42" name="Agrupar 87">
              <a:extLst>
                <a:ext uri="{FF2B5EF4-FFF2-40B4-BE49-F238E27FC236}">
                  <a16:creationId xmlns:a16="http://schemas.microsoft.com/office/drawing/2014/main" id="{D467B804-692D-7536-3B20-462890CB0A6C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581400" y="3867150"/>
              <a:ext cx="451248" cy="252000"/>
              <a:chOff x="1900541" y="4077072"/>
              <a:chExt cx="484476" cy="288032"/>
            </a:xfrm>
          </p:grpSpPr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9C984877-871F-1961-9A83-CB8C42EEB2E4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96925367-AD9A-F127-680A-CAED6EFD3EA7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84BBB1D9-3491-EC13-A080-999148298DC7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Marcador de texto 1">
              <a:extLst>
                <a:ext uri="{FF2B5EF4-FFF2-40B4-BE49-F238E27FC236}">
                  <a16:creationId xmlns:a16="http://schemas.microsoft.com/office/drawing/2014/main" id="{7D372CDD-54D4-9178-5B06-E3AD15DF3239}"/>
                </a:ext>
              </a:extLst>
            </p:cNvPr>
            <p:cNvSpPr txBox="1">
              <a:spLocks/>
            </p:cNvSpPr>
            <p:nvPr/>
          </p:nvSpPr>
          <p:spPr>
            <a:xfrm>
              <a:off x="3450817" y="4161540"/>
              <a:ext cx="684302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/>
                  </a:solidFill>
                </a:rPr>
                <a:t>Workers X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171E9D01-23FB-E207-75BA-267220FDD4D7}"/>
              </a:ext>
            </a:extLst>
          </p:cNvPr>
          <p:cNvGrpSpPr/>
          <p:nvPr/>
        </p:nvGrpSpPr>
        <p:grpSpPr>
          <a:xfrm>
            <a:off x="5144836" y="3479377"/>
            <a:ext cx="684302" cy="457200"/>
            <a:chOff x="3450817" y="3867150"/>
            <a:chExt cx="684302" cy="457200"/>
          </a:xfrm>
        </p:grpSpPr>
        <p:grpSp>
          <p:nvGrpSpPr>
            <p:cNvPr id="48" name="Agrupar 87">
              <a:extLst>
                <a:ext uri="{FF2B5EF4-FFF2-40B4-BE49-F238E27FC236}">
                  <a16:creationId xmlns:a16="http://schemas.microsoft.com/office/drawing/2014/main" id="{7CD39F6F-773F-371D-F235-7C57ABEE818F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3581400" y="3867150"/>
              <a:ext cx="451248" cy="252000"/>
              <a:chOff x="1900541" y="4077072"/>
              <a:chExt cx="484476" cy="288032"/>
            </a:xfrm>
          </p:grpSpPr>
          <p:sp>
            <p:nvSpPr>
              <p:cNvPr id="50" name="Rectángulo 49">
                <a:extLst>
                  <a:ext uri="{FF2B5EF4-FFF2-40B4-BE49-F238E27FC236}">
                    <a16:creationId xmlns:a16="http://schemas.microsoft.com/office/drawing/2014/main" id="{C48A16E5-7B6A-FC9A-1450-FB0E867D1694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ectángulo 50">
                <a:extLst>
                  <a:ext uri="{FF2B5EF4-FFF2-40B4-BE49-F238E27FC236}">
                    <a16:creationId xmlns:a16="http://schemas.microsoft.com/office/drawing/2014/main" id="{9D7F4443-1250-9960-EAAC-EDC3E3915162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52813E6B-F202-6EC4-D0DA-BA45ED1B5790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9" name="Marcador de texto 1">
              <a:extLst>
                <a:ext uri="{FF2B5EF4-FFF2-40B4-BE49-F238E27FC236}">
                  <a16:creationId xmlns:a16="http://schemas.microsoft.com/office/drawing/2014/main" id="{6EE39313-DA9B-ABB5-9FD0-F5311AD586C8}"/>
                </a:ext>
              </a:extLst>
            </p:cNvPr>
            <p:cNvSpPr txBox="1">
              <a:spLocks/>
            </p:cNvSpPr>
            <p:nvPr/>
          </p:nvSpPr>
          <p:spPr>
            <a:xfrm>
              <a:off x="3450817" y="4161540"/>
              <a:ext cx="684302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900" dirty="0">
                  <a:solidFill>
                    <a:schemeClr val="bg1"/>
                  </a:solidFill>
                </a:rPr>
                <a:t>Workers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519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usiness Template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104682</TotalTime>
  <Words>185</Words>
  <Application>Microsoft Macintosh PowerPoint</Application>
  <PresentationFormat>Presentación en pantalla (16:9)</PresentationFormat>
  <Paragraphs>97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Courier New</vt:lpstr>
      <vt:lpstr>Roboto Light</vt:lpstr>
      <vt:lpstr>Roboto Regular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Javier Velez</cp:lastModifiedBy>
  <cp:revision>1166</cp:revision>
  <cp:lastPrinted>2018-11-02T09:48:41Z</cp:lastPrinted>
  <dcterms:created xsi:type="dcterms:W3CDTF">2013-04-14T18:18:29Z</dcterms:created>
  <dcterms:modified xsi:type="dcterms:W3CDTF">2023-10-26T12:45:20Z</dcterms:modified>
</cp:coreProperties>
</file>